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8" r:id="rId4"/>
  </p:sldMasterIdLst>
  <p:notesMasterIdLst>
    <p:notesMasterId r:id="rId22"/>
  </p:notesMasterIdLst>
  <p:sldIdLst>
    <p:sldId id="256" r:id="rId5"/>
    <p:sldId id="309" r:id="rId6"/>
    <p:sldId id="314" r:id="rId7"/>
    <p:sldId id="312" r:id="rId8"/>
    <p:sldId id="316" r:id="rId9"/>
    <p:sldId id="259" r:id="rId10"/>
    <p:sldId id="260" r:id="rId11"/>
    <p:sldId id="317" r:id="rId12"/>
    <p:sldId id="318" r:id="rId13"/>
    <p:sldId id="319" r:id="rId14"/>
    <p:sldId id="324" r:id="rId15"/>
    <p:sldId id="322" r:id="rId16"/>
    <p:sldId id="321" r:id="rId17"/>
    <p:sldId id="267" r:id="rId18"/>
    <p:sldId id="264" r:id="rId19"/>
    <p:sldId id="323"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F35F4-C1AB-4848-9074-F3C6EF298FF5}" v="38" dt="2023-08-25T15:39:14.803"/>
    <p1510:client id="{B0514C69-6ACA-4063-B258-830D17A82D99}" v="30" dt="2023-08-28T16:28:05.354"/>
    <p1510:client id="{D6762E49-4C49-431F-AD92-646BD0CB64ED}" v="4" dt="2023-08-25T08:41:11.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69167" autoAdjust="0"/>
  </p:normalViewPr>
  <p:slideViewPr>
    <p:cSldViewPr snapToGrid="0">
      <p:cViewPr varScale="1">
        <p:scale>
          <a:sx n="72" d="100"/>
          <a:sy n="72" d="100"/>
        </p:scale>
        <p:origin x="1254" y="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a:t>
            </a:r>
          </a:p>
          <a:p>
            <a:endParaRPr lang="en-GB" dirty="0">
              <a:cs typeface="Calibri"/>
            </a:endParaRPr>
          </a:p>
          <a:p>
            <a:r>
              <a:rPr lang="en-GB" dirty="0">
                <a:cs typeface="Calibri"/>
              </a:rPr>
              <a:t>Review etiquette for meeting: mics off, cameras on, minimise distractions, respect and be open to what you hear, contribute if you can.</a:t>
            </a:r>
          </a:p>
          <a:p>
            <a:endParaRPr lang="en-GB" dirty="0">
              <a:cs typeface="Calibri"/>
            </a:endParaRPr>
          </a:p>
          <a:p>
            <a:r>
              <a:rPr lang="en-GB" dirty="0">
                <a:cs typeface="Calibri"/>
              </a:rPr>
              <a:t>Thank you for coming back to the second of three Tiny Mindfulness Habits sessions. Feel free to take a moment to congratulate yourselves for taking the time today to be here. We'll spend some of today checking in with your development of tiny mindfulness habits. To begin with I wanted to take a moment to recap on some of the ideas underpinning TMH.</a:t>
            </a:r>
          </a:p>
          <a:p>
            <a:endParaRPr lang="en-GB" dirty="0">
              <a:cs typeface="Calibri"/>
            </a:endParaRPr>
          </a:p>
          <a:p>
            <a:r>
              <a:rPr lang="en-GB" dirty="0">
                <a:cs typeface="Calibri"/>
              </a:rPr>
              <a:t>We recognise that we live and work in contexts that often feel busy and sometimes stressful.  The result of this is that we risk becoming chronically tense and stuck in our thoughts in a way that can undermine our physical and mental well being. </a:t>
            </a:r>
            <a:r>
              <a:rPr lang="en-GB" dirty="0"/>
              <a:t>Through mindfulness practices, we might notice that we spend a lot of time focused on stressful events or situations, problems, conflicts, challenges.  Our mood can be affected by the many small issues in life that frustrate our day – the car being low on fuel, the weather, the dodgy internet connection, the struggle to find a clean coffee cup at the office! We scan for what’s missing or wrong, resulting in tension, dissatisfaction and frustration.</a:t>
            </a:r>
            <a:endParaRPr lang="en-GB" dirty="0">
              <a:cs typeface="Calibri"/>
            </a:endParaRPr>
          </a:p>
          <a:p>
            <a:endParaRPr lang="en-GB" dirty="0">
              <a:cs typeface="Calibri"/>
            </a:endParaRPr>
          </a:p>
          <a:p>
            <a:r>
              <a:rPr lang="en-GB" dirty="0">
                <a:cs typeface="Calibri"/>
              </a:rPr>
              <a:t>Mindfulness habits help us to notice these unhelpful processes and gives the option to step out of our thinking. As we step out of thinking, we notice parts of our life that we can appreciate – this breath, this sky, these clouds, these raindrops, these sounds around us, the support of this chair, the warmth of this drink.</a:t>
            </a:r>
          </a:p>
          <a:p>
            <a:endParaRPr lang="en-GB" dirty="0"/>
          </a:p>
          <a:p>
            <a:r>
              <a:rPr lang="en-GB" dirty="0"/>
              <a:t>Developing habits of mindfulness allows us to find ways of refreshing ourselves at any moment, consciously relaxing, stepping out of thoughts and waking up to the present moment to maintain a more aware and calm presence in our daily activity.</a:t>
            </a:r>
            <a:endParaRPr lang="en-GB" dirty="0">
              <a:cs typeface="Calibri"/>
            </a:endParaRPr>
          </a:p>
          <a:p>
            <a:endParaRPr lang="en-GB" dirty="0"/>
          </a:p>
          <a:p>
            <a:r>
              <a:rPr lang="en-GB" dirty="0"/>
              <a:t>So TMH help us begin to discover satisfaction in what is in front of us. It helps us to pause in our day and notice what we can appreciate and enjoy. Clock and bank those moments of pleasure, peace, acceptance, being alive however small and momentary. It’s all part of the work. </a:t>
            </a:r>
            <a:endParaRPr lang="en-GB">
              <a:cs typeface="Calibri"/>
            </a:endParaRPr>
          </a:p>
          <a:p>
            <a:endParaRPr lang="en-GB" dirty="0"/>
          </a:p>
          <a:p>
            <a:r>
              <a:rPr lang="en-GB" dirty="0"/>
              <a:t>Credit – Brach and Kornfield. The Compassion institute.</a:t>
            </a:r>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53803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panose="020F0502020204030204"/>
              </a:rPr>
              <a:t>What's your routine? Think about your existing patterns of </a:t>
            </a:r>
            <a:r>
              <a:rPr lang="en-US" dirty="0" err="1">
                <a:cs typeface="Calibri" panose="020F0502020204030204"/>
              </a:rPr>
              <a:t>behaviour</a:t>
            </a:r>
            <a:r>
              <a:rPr lang="en-US" dirty="0">
                <a:cs typeface="Calibri" panose="020F0502020204030204"/>
              </a:rPr>
              <a:t> in your day. What lends itself to a pause – transition between activities, getting out of bed, travelling to work, standing up from the computer, making a cup of tea, taking a lunch break.</a:t>
            </a:r>
          </a:p>
          <a:p>
            <a:r>
              <a:rPr lang="en-US" dirty="0">
                <a:cs typeface="Calibri" panose="020F0502020204030204"/>
              </a:rPr>
              <a:t>Think of these as your friends, opportunities for pause and building of good habits.</a:t>
            </a:r>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330979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are these beginning to look like?</a:t>
            </a:r>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93224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12</a:t>
            </a:fld>
            <a:endParaRPr lang="en-US" dirty="0"/>
          </a:p>
        </p:txBody>
      </p:sp>
    </p:spTree>
    <p:extLst>
      <p:ext uri="{BB962C8B-B14F-4D97-AF65-F5344CB8AC3E}">
        <p14:creationId xmlns:p14="http://schemas.microsoft.com/office/powerpoint/2010/main" val="192143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13</a:t>
            </a:fld>
            <a:endParaRPr lang="en-US" dirty="0"/>
          </a:p>
        </p:txBody>
      </p:sp>
    </p:spTree>
    <p:extLst>
      <p:ext uri="{BB962C8B-B14F-4D97-AF65-F5344CB8AC3E}">
        <p14:creationId xmlns:p14="http://schemas.microsoft.com/office/powerpoint/2010/main" val="107600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Using what we know about how the brain functions we can help our brains help us. How? By intentionally creating feelings to wire in the habits that we actually want in our lives. When</a:t>
            </a:r>
            <a:r>
              <a:rPr lang="en-US" baseline="0" dirty="0"/>
              <a:t> we hack this </a:t>
            </a:r>
            <a:r>
              <a:rPr lang="en-US" baseline="0" dirty="0" err="1"/>
              <a:t>behavioural</a:t>
            </a:r>
            <a:r>
              <a:rPr lang="en-US" baseline="0" dirty="0"/>
              <a:t> pathway we gain access to the amazing human potential for learning and change. Feeling of success.</a:t>
            </a:r>
          </a:p>
          <a:p>
            <a:endParaRPr lang="en-US" baseline="0" dirty="0">
              <a:cs typeface="Calibri"/>
            </a:endParaRPr>
          </a:p>
          <a:p>
            <a:r>
              <a:rPr lang="en-US" dirty="0">
                <a:cs typeface="Calibri"/>
              </a:rPr>
              <a:t>What would your celebration look like?</a:t>
            </a:r>
          </a:p>
          <a:p>
            <a:endParaRPr lang="en-US"/>
          </a:p>
          <a:p>
            <a:r>
              <a:rPr lang="en-US" baseline="0" dirty="0"/>
              <a:t>Reward Vs Incentive. Reward is directly tied to the behavior, during, its immediate. Incentive</a:t>
            </a:r>
            <a:r>
              <a:rPr lang="en-US" dirty="0"/>
              <a:t> </a:t>
            </a:r>
            <a:r>
              <a:rPr lang="en-US" baseline="0" dirty="0"/>
              <a:t> e.g. I will treat myself to chocolate/beer n the way home if I manage to get this done today.</a:t>
            </a:r>
            <a:endParaRPr lang="en-US" baseline="0" dirty="0">
              <a:cs typeface="Calibri"/>
            </a:endParaRPr>
          </a:p>
          <a:p>
            <a:r>
              <a:rPr lang="en-US" baseline="0" dirty="0"/>
              <a:t>Dream job scenario, office scenario( paper in a bucket) Championship scenario. What </a:t>
            </a:r>
            <a:r>
              <a:rPr lang="en-US" dirty="0"/>
              <a:t>is</a:t>
            </a:r>
            <a:r>
              <a:rPr lang="en-US" baseline="0" dirty="0"/>
              <a:t> you do at that moment.</a:t>
            </a:r>
            <a:endParaRPr lang="en-US" baseline="0">
              <a:cs typeface="Calibri"/>
            </a:endParaRPr>
          </a:p>
          <a:p>
            <a:endParaRPr lang="en-US" dirty="0">
              <a:cs typeface="Calibri"/>
            </a:endParaRPr>
          </a:p>
          <a:p>
            <a:r>
              <a:rPr lang="en-US" baseline="0" dirty="0"/>
              <a:t>Celebrating small wins gives them something to repattern our life around.</a:t>
            </a:r>
            <a:endParaRPr lang="en-US" baseline="0" dirty="0">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30043A25-E89E-4B4C-B7E2-671A157581FC}" type="slidenum">
              <a:rPr lang="en-US" smtClean="0"/>
              <a:t>14</a:t>
            </a:fld>
            <a:endParaRPr lang="en-US"/>
          </a:p>
        </p:txBody>
      </p:sp>
    </p:spTree>
    <p:extLst>
      <p:ext uri="{BB962C8B-B14F-4D97-AF65-F5344CB8AC3E}">
        <p14:creationId xmlns:p14="http://schemas.microsoft.com/office/powerpoint/2010/main" val="95065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purpose of the 3-minute breathing space is to help you step out of automatic pilot, move into the present moment and slow down so you can respond more skillfully to stressful situations. The goal of this exercise isn’t to take away negative feelings but rather to create more space in which to respond with greater perspective.</a:t>
            </a:r>
            <a:endParaRPr lang="en-US" dirty="0">
              <a:cs typeface="Calibri" panose="020F0502020204030204"/>
            </a:endParaRPr>
          </a:p>
          <a:p>
            <a:endParaRPr lang="en-US" dirty="0"/>
          </a:p>
          <a:p>
            <a:r>
              <a:rPr lang="en-US"/>
              <a:t>TAKE A MOMENT TO PAUSE</a:t>
            </a:r>
          </a:p>
          <a:p>
            <a:r>
              <a:rPr lang="en-US" dirty="0"/>
              <a:t>Step 1:</a:t>
            </a:r>
            <a:r>
              <a:rPr lang="en-US" dirty="0">
                <a:cs typeface="+mn-lt"/>
              </a:rPr>
              <a:t/>
            </a:r>
            <a:br>
              <a:rPr lang="en-US" dirty="0">
                <a:cs typeface="+mn-lt"/>
              </a:rPr>
            </a:br>
            <a:r>
              <a:rPr lang="en-US" dirty="0"/>
              <a:t>Notice what is going on with you right now</a:t>
            </a:r>
            <a:r>
              <a:rPr lang="en-US" dirty="0">
                <a:cs typeface="+mn-lt"/>
              </a:rPr>
              <a:t/>
            </a:r>
            <a:br>
              <a:rPr lang="en-US" dirty="0">
                <a:cs typeface="+mn-lt"/>
              </a:rPr>
            </a:br>
            <a:r>
              <a:rPr lang="en-US" dirty="0"/>
              <a:t>Whatever thoughts may be around</a:t>
            </a:r>
            <a:r>
              <a:rPr lang="en-US" dirty="0">
                <a:cs typeface="+mn-lt"/>
              </a:rPr>
              <a:t/>
            </a:r>
            <a:br>
              <a:rPr lang="en-US" dirty="0">
                <a:cs typeface="+mn-lt"/>
              </a:rPr>
            </a:br>
            <a:r>
              <a:rPr lang="en-US" dirty="0"/>
              <a:t>Whatever feelings or emotions…any sensations in the body</a:t>
            </a:r>
            <a:r>
              <a:rPr lang="en-US" dirty="0">
                <a:cs typeface="+mn-lt"/>
              </a:rPr>
              <a:t/>
            </a:r>
            <a:br>
              <a:rPr lang="en-US" dirty="0">
                <a:cs typeface="+mn-lt"/>
              </a:rPr>
            </a:br>
            <a:r>
              <a:rPr lang="en-US" dirty="0"/>
              <a:t>Just tuning into the what the weather pattern inside you is right now</a:t>
            </a:r>
            <a:r>
              <a:rPr lang="en-US" dirty="0">
                <a:cs typeface="+mn-lt"/>
              </a:rPr>
              <a:t/>
            </a:r>
            <a:br>
              <a:rPr lang="en-US" dirty="0">
                <a:cs typeface="+mn-lt"/>
              </a:rPr>
            </a:br>
            <a:r>
              <a:rPr lang="en-US" dirty="0"/>
              <a:t>Continue being open to this for a few moments</a:t>
            </a:r>
            <a:endParaRPr lang="en-US" dirty="0">
              <a:cs typeface="Calibri"/>
            </a:endParaRPr>
          </a:p>
          <a:p>
            <a:endParaRPr lang="en-US" dirty="0"/>
          </a:p>
          <a:p>
            <a:r>
              <a:rPr lang="en-US" dirty="0"/>
              <a:t>PAUSE</a:t>
            </a:r>
            <a:endParaRPr lang="en-US" dirty="0">
              <a:cs typeface="Calibri"/>
            </a:endParaRPr>
          </a:p>
          <a:p>
            <a:endParaRPr lang="en-US" dirty="0"/>
          </a:p>
          <a:p>
            <a:r>
              <a:rPr lang="en-US"/>
              <a:t>As best you can letting go of the tendency that we all have of wanting things to be different than they are right now.</a:t>
            </a:r>
          </a:p>
          <a:p>
            <a:r>
              <a:rPr lang="en-US" dirty="0"/>
              <a:t>See if you can allow things to be just as they are right now in your mind and in your body.</a:t>
            </a:r>
            <a:endParaRPr lang="en-US" dirty="0">
              <a:cs typeface="Calibri"/>
            </a:endParaRPr>
          </a:p>
          <a:p>
            <a:endParaRPr lang="en-US" dirty="0"/>
          </a:p>
          <a:p>
            <a:r>
              <a:rPr lang="en-US" dirty="0"/>
              <a:t>Step 2:</a:t>
            </a:r>
            <a:endParaRPr lang="en-US" dirty="0">
              <a:cs typeface="Calibri"/>
            </a:endParaRPr>
          </a:p>
          <a:p>
            <a:endParaRPr lang="en-US" dirty="0"/>
          </a:p>
          <a:p>
            <a:r>
              <a:rPr lang="en-US" dirty="0"/>
              <a:t>Gathering your attention on your breath…down in your abdomen as you breathe in and out. Not trying to make the breath do anything special or be different than how you found it…just focusing on the sensations of the inbreath and the outbreath.</a:t>
            </a:r>
            <a:endParaRPr lang="en-US" dirty="0">
              <a:cs typeface="Calibri" panose="020F0502020204030204"/>
            </a:endParaRPr>
          </a:p>
          <a:p>
            <a:endParaRPr lang="en-US" dirty="0">
              <a:cs typeface="Calibri" panose="020F0502020204030204"/>
            </a:endParaRPr>
          </a:p>
          <a:p>
            <a:r>
              <a:rPr lang="en-US" dirty="0"/>
              <a:t>And if the mind wanders, gently escorting the attention back to the breath and the sensations of breathing.</a:t>
            </a:r>
            <a:endParaRPr lang="en-US" dirty="0">
              <a:cs typeface="Calibri" panose="020F0502020204030204"/>
            </a:endParaRPr>
          </a:p>
          <a:p>
            <a:endParaRPr lang="en-US" dirty="0"/>
          </a:p>
          <a:p>
            <a:r>
              <a:rPr lang="en-US" dirty="0"/>
              <a:t>PAUSE</a:t>
            </a:r>
            <a:endParaRPr lang="en-US" dirty="0">
              <a:cs typeface="Calibri" panose="020F0502020204030204"/>
            </a:endParaRPr>
          </a:p>
          <a:p>
            <a:endParaRPr lang="en-US" dirty="0"/>
          </a:p>
          <a:p>
            <a:r>
              <a:rPr lang="en-US" dirty="0"/>
              <a:t>Step 3:</a:t>
            </a:r>
            <a:endParaRPr lang="en-US" dirty="0">
              <a:cs typeface="Calibri"/>
            </a:endParaRPr>
          </a:p>
          <a:p>
            <a:r>
              <a:rPr lang="en-US" dirty="0"/>
              <a:t>Expand attention to the body of the whole…as if the whole body could breathe right now. You could be aware of all the sensations in the body from the top of the head to the toes to the fingertips…to the sensations of the skin…and all the sensations inside your body as well. Aware of the whole landscape of sensations in the body.</a:t>
            </a:r>
            <a:endParaRPr lang="en-US" dirty="0">
              <a:cs typeface="Calibri"/>
            </a:endParaRPr>
          </a:p>
          <a:p>
            <a:endParaRPr lang="en-US" dirty="0"/>
          </a:p>
          <a:p>
            <a:r>
              <a:rPr lang="en-US" dirty="0"/>
              <a:t>PAUSE</a:t>
            </a:r>
            <a:endParaRPr lang="en-US" dirty="0">
              <a:cs typeface="Calibri" panose="020F0502020204030204"/>
            </a:endParaRPr>
          </a:p>
          <a:p>
            <a:endParaRPr lang="en-US" dirty="0"/>
          </a:p>
          <a:p>
            <a:r>
              <a:rPr lang="en-US" dirty="0"/>
              <a:t>Once again, see if you can allow the sensations to be exactly as find them…not trying to change them in any way. A sense of opening to what’s here right now.</a:t>
            </a:r>
            <a:endParaRPr lang="en-US" dirty="0">
              <a:cs typeface="Calibri" panose="020F0502020204030204"/>
            </a:endParaRPr>
          </a:p>
          <a:p>
            <a:endParaRPr lang="en-US" dirty="0"/>
          </a:p>
          <a:p>
            <a:r>
              <a:rPr lang="en-US" dirty="0"/>
              <a:t>PAUSE</a:t>
            </a:r>
            <a:endParaRPr lang="en-US" dirty="0">
              <a:cs typeface="Calibri" panose="020F0502020204030204"/>
            </a:endParaRPr>
          </a:p>
          <a:p>
            <a:endParaRPr lang="en-US" dirty="0"/>
          </a:p>
          <a:p>
            <a:r>
              <a:rPr lang="en-US" dirty="0"/>
              <a:t>A sense of coming home to the body and allowing yourself to be exactly as you are…moment by moment…breath by breath.</a:t>
            </a:r>
            <a:endParaRPr lang="en-US" dirty="0">
              <a:cs typeface="Calibri" panose="020F0502020204030204"/>
            </a:endParaRPr>
          </a:p>
          <a:p>
            <a:endParaRPr lang="en-US" dirty="0"/>
          </a:p>
          <a:p>
            <a:r>
              <a:rPr lang="en-US" dirty="0"/>
              <a:t>PAUSE</a:t>
            </a:r>
            <a:endParaRPr lang="en-US" dirty="0">
              <a:cs typeface="Calibri" panose="020F0502020204030204"/>
            </a:endParaRPr>
          </a:p>
          <a:p>
            <a:endParaRPr lang="en-US" dirty="0"/>
          </a:p>
          <a:p>
            <a:r>
              <a:rPr lang="en-US" dirty="0"/>
              <a:t>And then at a certain point, beginning to move fingers and toes…letting your eyes open if they were closed…and resuming the activities of your day.  This 3 minute breathing space provides a way to step out of automatic pilot and reconnect with the present moment.</a:t>
            </a:r>
            <a:endParaRPr lang="en-US" dirty="0">
              <a:cs typeface="Calibri"/>
            </a:endParaRPr>
          </a:p>
          <a:p>
            <a:endParaRPr lang="en-US" dirty="0">
              <a:cs typeface="Calibri"/>
            </a:endParaRPr>
          </a:p>
          <a:p>
            <a:endParaRPr lang="en-US" dirty="0"/>
          </a:p>
          <a:p>
            <a:endParaRPr lang="en-US" dirty="0"/>
          </a:p>
          <a:p>
            <a:endParaRPr lang="en-US" dirty="0"/>
          </a:p>
          <a:p>
            <a:endParaRPr lang="en-US" dirty="0"/>
          </a:p>
          <a:p>
            <a:endParaRPr lang="en-US" dirty="0"/>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p>
          <a:p>
            <a:r>
              <a:rPr lang="en-US"/>
              <a:t>To begin our practice, settle into a comfortable posture; ideally sitting in a way that allows you to be alert and also at ease. Gently close your eyes, allowing your attention to go inward, and set your intention right from the start for a relaxed presence. As you come into stillness, let your attention rest in the breath. Let's take a deep in-breath now, filling the chest, filling the lungs. And then slowly release - sensing a relaxing and letting go.</a:t>
            </a:r>
          </a:p>
          <a:p>
            <a:endParaRPr lang="en-US" dirty="0"/>
          </a:p>
          <a:p>
            <a:r>
              <a:rPr lang="en-US"/>
              <a:t>Now, as the breath resumes in a natural rhythm, sense that you can continue to relax with the inflow and the outflow of the breath.</a:t>
            </a:r>
          </a:p>
          <a:p>
            <a:endParaRPr lang="en-US" dirty="0">
              <a:cs typeface="+mn-lt"/>
            </a:endParaRPr>
          </a:p>
          <a:p>
            <a:r>
              <a:rPr lang="en-US" dirty="0"/>
              <a:t>Feel your body sitting here. Notice contact points, the pressure and warmth where your bottom contacts the chair, the sensation of your feet on the ground. And feel that secure connection, that </a:t>
            </a:r>
            <a:r>
              <a:rPr lang="en-US" err="1"/>
              <a:t>groundedness</a:t>
            </a:r>
            <a:r>
              <a:rPr lang="en-US" dirty="0"/>
              <a:t>, that you're resting on and being supported by the earth.</a:t>
            </a:r>
            <a:endParaRPr lang="en-US" dirty="0">
              <a:cs typeface="Calibri"/>
            </a:endParaRPr>
          </a:p>
          <a:p>
            <a:endParaRPr lang="en-US" dirty="0">
              <a:cs typeface="+mn-lt"/>
            </a:endParaRPr>
          </a:p>
          <a:p>
            <a:r>
              <a:rPr lang="en-US" dirty="0">
                <a:cs typeface="Calibri" panose="020F0502020204030204"/>
              </a:rPr>
              <a:t>1 min?</a:t>
            </a:r>
          </a:p>
          <a:p>
            <a:endParaRPr lang="en-US" dirty="0">
              <a:cs typeface="Calibri" panose="020F0502020204030204"/>
            </a:endParaRPr>
          </a:p>
          <a:p>
            <a:r>
              <a:rPr lang="en-US" dirty="0">
                <a:cs typeface="Calibri" panose="020F0502020204030204"/>
              </a:rPr>
              <a:t>Notice sounds</a:t>
            </a:r>
          </a:p>
          <a:p>
            <a:endParaRPr lang="en-US" dirty="0"/>
          </a:p>
          <a:p>
            <a:r>
              <a:rPr lang="en-US" dirty="0"/>
              <a:t>Now, bring a relaxed attention to your eyes and allow them to soften, letting the brows smooth and relax. Allow your jaw to be unhinged and relax the root of your tongue. You might sense a small but real smile at the lips and a smile inside the mouth.</a:t>
            </a:r>
            <a:r>
              <a:rPr lang="en-US" dirty="0">
                <a:cs typeface="+mn-lt"/>
              </a:rPr>
              <a:t/>
            </a:r>
            <a:br>
              <a:rPr lang="en-US" dirty="0">
                <a:cs typeface="+mn-lt"/>
              </a:rPr>
            </a:br>
            <a:endParaRPr lang="en-US">
              <a:cs typeface="Calibri"/>
            </a:endParaRPr>
          </a:p>
          <a:p>
            <a:r>
              <a:rPr lang="en-US" dirty="0"/>
              <a:t>Let the hands rest in an easy, effortless way - and soften them. As you soften, you might see if you can feel your hands from the inside out - noticing the sensations - tingling, pulsing.</a:t>
            </a:r>
            <a:r>
              <a:rPr lang="en-US" dirty="0">
                <a:cs typeface="+mn-lt"/>
              </a:rPr>
              <a:t/>
            </a:r>
            <a:br>
              <a:rPr lang="en-US" dirty="0">
                <a:cs typeface="+mn-lt"/>
              </a:rPr>
            </a:br>
            <a:endParaRPr lang="en-US">
              <a:cs typeface="Calibri"/>
            </a:endParaRPr>
          </a:p>
          <a:p>
            <a:r>
              <a:rPr lang="en-US" dirty="0"/>
              <a:t>Let your chest be open, feeling the sensations in the heart area - softening - letting go. Allow the belly to be loose and relaxed. You might see if you can receive your next breath in a softening belly. This breath - and now this one - and again.</a:t>
            </a:r>
            <a:r>
              <a:rPr lang="en-US" dirty="0">
                <a:cs typeface="+mn-lt"/>
              </a:rPr>
              <a:t/>
            </a:r>
            <a:br>
              <a:rPr lang="en-US" dirty="0">
                <a:cs typeface="+mn-lt"/>
              </a:rPr>
            </a:br>
            <a:endParaRPr lang="en-US">
              <a:cs typeface="Calibri"/>
            </a:endParaRPr>
          </a:p>
          <a:p>
            <a:r>
              <a:rPr lang="en-US" dirty="0"/>
              <a:t>Relax through the entire pelvic region, releasing any holding or tightness - relaxing down through the legs, the feet. Now, open to feeling the body all at once as a field of sensation.</a:t>
            </a:r>
            <a:endParaRPr lang="en-US" dirty="0">
              <a:cs typeface="Calibri"/>
            </a:endParaRPr>
          </a:p>
          <a:p>
            <a:r>
              <a:rPr lang="en-US" dirty="0"/>
              <a:t/>
            </a:r>
            <a:br>
              <a:rPr lang="en-US" dirty="0"/>
            </a:br>
            <a:endParaRPr lang="en-US" dirty="0"/>
          </a:p>
          <a:p>
            <a:r>
              <a:rPr lang="en-US" dirty="0"/>
              <a:t>If your attention becomes distracted, you notice that gently you return; come back to this feeling of aliveness in the body, a relaxed, present attention. Often when the mind wanders, the body tenses up. As you arrive back right here, you might re-relax. You can start fresh in any moment, consciously relaxing again, letting go in the shoulders - softening the hands - loosening the belly - arriving again in a calm presence - feeling the moment-to-moment experience of life living through you.</a:t>
            </a:r>
            <a:endParaRPr lang="en-US" dirty="0">
              <a:cs typeface="Calibri" panose="020F0502020204030204"/>
            </a:endParaRPr>
          </a:p>
          <a:p>
            <a:r>
              <a:rPr lang="en-US" dirty="0"/>
              <a:t/>
            </a:r>
            <a:br>
              <a:rPr lang="en-US" dirty="0"/>
            </a:br>
            <a:endParaRPr lang="en-US" dirty="0"/>
          </a:p>
          <a:p>
            <a:r>
              <a:rPr lang="en-US" dirty="0"/>
              <a:t>At your own pace, open your eyes and sense the possibility of entering your next activity with a relaxed, spacious presence.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B8B270D-091D-4ED2-8C85-0898DD7D9F21}" type="slidenum">
              <a:rPr lang="en-US" smtClean="0"/>
              <a:t>15</a:t>
            </a:fld>
            <a:endParaRPr lang="en-US" dirty="0"/>
          </a:p>
        </p:txBody>
      </p:sp>
    </p:spTree>
    <p:extLst>
      <p:ext uri="{BB962C8B-B14F-4D97-AF65-F5344CB8AC3E}">
        <p14:creationId xmlns:p14="http://schemas.microsoft.com/office/powerpoint/2010/main" val="138918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16</a:t>
            </a:fld>
            <a:endParaRPr lang="en-US" dirty="0"/>
          </a:p>
        </p:txBody>
      </p:sp>
    </p:spTree>
    <p:extLst>
      <p:ext uri="{BB962C8B-B14F-4D97-AF65-F5344CB8AC3E}">
        <p14:creationId xmlns:p14="http://schemas.microsoft.com/office/powerpoint/2010/main" val="233025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GB" dirty="0"/>
              <a:t>Let’s begin with a practice to help bring us into awareness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eaLnBrk="0" fontAlgn="base" hangingPunct="0">
              <a:spcBef>
                <a:spcPct val="30000"/>
              </a:spcBef>
              <a:spcAft>
                <a:spcPct val="0"/>
              </a:spcAft>
              <a:defRPr/>
            </a:pPr>
            <a:r>
              <a:rPr lang="en-GB"/>
              <a:t>Find a posture that allows you to feel relaxed and comfortable.  If you wish, take your shoes off, adjust your seat, open a window. Consider your comfort.</a:t>
            </a:r>
          </a:p>
          <a:p>
            <a:pPr>
              <a:spcBef>
                <a:spcPct val="30000"/>
              </a:spcBef>
              <a:spcAft>
                <a:spcPct val="0"/>
              </a:spcAft>
              <a:defRPr/>
            </a:pPr>
            <a:r>
              <a:rPr lang="en-GB" dirty="0"/>
              <a:t> If you’re sitting in a chair, ideally lean forward a little, rather than resting against the back. Allow your hands to rest easily on your knees, or on your lap. Let your eyes close if you wish or rest them on a point in front of you with a soft gaze.</a:t>
            </a:r>
            <a:endParaRPr lang="en-GB"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If you’re unable to sit, it’s fine to stand or lie down but adopt a posture that will help you stay awake.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Sense that you’re pausing, arriving in your present moment.</a:t>
            </a:r>
          </a:p>
          <a:p>
            <a:pPr eaLnBrk="0" fontAlgn="base" hangingPunct="0">
              <a:spcBef>
                <a:spcPct val="30000"/>
              </a:spcBef>
              <a:spcAft>
                <a:spcPct val="0"/>
              </a:spcAft>
              <a:defRPr/>
            </a:pPr>
            <a:r>
              <a:rPr lang="en-GB" dirty="0"/>
              <a:t>Check in with the state of your body right now.</a:t>
            </a:r>
            <a:endParaRPr lang="en-GB"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a deep breath and release it slowly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Notice the sensations of the exhale as your breath moves through your chest, your throat, your nostrils or mouth.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Then allow your breath to resume it’s natural rhythm.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Sense that you can relax in this breath</a:t>
            </a:r>
          </a:p>
          <a:p>
            <a:pPr>
              <a:spcBef>
                <a:spcPct val="30000"/>
              </a:spcBef>
              <a:spcAft>
                <a:spcPct val="0"/>
              </a:spcAft>
              <a:defRPr/>
            </a:pPr>
            <a:r>
              <a:rPr lang="en-GB" dirty="0">
                <a:cs typeface="Calibri"/>
              </a:rPr>
              <a:t>Notice points of contact between your body and your surroundings.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Feeling gravity, your chair, the floor all supporting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Noticing without judgement, the state of your mind – racing, busy, worrying, joyful, sad. Holding and accepting all that is present for you just now. Being aware of this present moment, feeling grounded in your chair, grounded in awareness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If there is pain or tension, mindful awareness notices and relax around it with a spacious and kind presence. </a:t>
            </a:r>
          </a:p>
          <a:p>
            <a:pPr>
              <a:spcBef>
                <a:spcPct val="30000"/>
              </a:spcBef>
              <a:spcAft>
                <a:spcPct val="0"/>
              </a:spcAf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You can continue this practice through your day – knowing that you can pause to return to your mindful awareness. </a:t>
            </a:r>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179097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GB" dirty="0"/>
              <a:t>In the first session, we talked about developing a Tiny habit. A tiny habit is an activity or behaviour that you could incorporate into your usual routines, that gives you the opportunity to pause and notice the present moment.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eaLnBrk="0" fontAlgn="base" hangingPunct="0">
              <a:spcBef>
                <a:spcPct val="30000"/>
              </a:spcBef>
              <a:spcAft>
                <a:spcPct val="0"/>
              </a:spcAft>
              <a:defRPr/>
            </a:pPr>
            <a:r>
              <a:rPr lang="en-GB" dirty="0"/>
              <a:t>How did you get on? Did anyone manage to identify something that worked for them? It’s really helpful to share, but fine to be quiet too.</a:t>
            </a:r>
            <a:endParaRPr lang="en-GB" dirty="0">
              <a:cs typeface="Calibri"/>
            </a:endParaRPr>
          </a:p>
        </p:txBody>
      </p:sp>
      <p:sp>
        <p:nvSpPr>
          <p:cNvPr id="4" name="Slide Number Placeholder 3"/>
          <p:cNvSpPr>
            <a:spLocks noGrp="1"/>
          </p:cNvSpPr>
          <p:nvPr>
            <p:ph type="sldNum" sz="quarter" idx="5"/>
          </p:nvPr>
        </p:nvSpPr>
        <p:spPr/>
        <p:txBody>
          <a:bodyPr/>
          <a:lstStyle/>
          <a:p>
            <a:fld id="{5B8B270D-091D-4ED2-8C85-0898DD7D9F21}" type="slidenum">
              <a:rPr lang="en-US" smtClean="0"/>
              <a:t>3</a:t>
            </a:fld>
            <a:endParaRPr lang="en-US" dirty="0"/>
          </a:p>
        </p:txBody>
      </p:sp>
    </p:spTree>
    <p:extLst>
      <p:ext uri="{BB962C8B-B14F-4D97-AF65-F5344CB8AC3E}">
        <p14:creationId xmlns:p14="http://schemas.microsoft.com/office/powerpoint/2010/main" val="91430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human beings, our motivation level for any behaviour goes up and down over time. </a:t>
            </a:r>
            <a:endParaRPr lang="en-US"/>
          </a:p>
          <a:p>
            <a:r>
              <a:rPr lang="en-GB"/>
              <a:t>That's natural. </a:t>
            </a:r>
          </a:p>
          <a:p>
            <a:r>
              <a:rPr lang="en-GB" dirty="0"/>
              <a:t>And we can't always rely on having a high level of motivation. </a:t>
            </a:r>
            <a:endParaRPr lang="en-GB" dirty="0">
              <a:cs typeface="Calibri"/>
            </a:endParaRPr>
          </a:p>
          <a:p>
            <a:r>
              <a:rPr lang="en-GB" dirty="0"/>
              <a:t>Our motivation is often low for cleaning or exercising or eating vegetables. </a:t>
            </a:r>
          </a:p>
          <a:p>
            <a:r>
              <a:rPr lang="en-GB" dirty="0"/>
              <a:t>That's reality.</a:t>
            </a:r>
            <a:endParaRPr lang="en-GB" dirty="0">
              <a:cs typeface="Calibri"/>
            </a:endParaRPr>
          </a:p>
          <a:p>
            <a:r>
              <a:rPr lang="en-GB" dirty="0"/>
              <a:t>Relying heavily on motivation to create a habit does not work.</a:t>
            </a:r>
          </a:p>
          <a:p>
            <a:endParaRPr lang="en-GB" dirty="0">
              <a:cs typeface="Calibri" panose="020F0502020204030204"/>
            </a:endParaRPr>
          </a:p>
          <a:p>
            <a:r>
              <a:rPr lang="en-GB" dirty="0">
                <a:cs typeface="Calibri" panose="020F0502020204030204"/>
              </a:rPr>
              <a:t>The activity needs to be achievable, within our ability. We're setting the bar in easy reach.</a:t>
            </a:r>
          </a:p>
          <a:p>
            <a:endParaRPr lang="en-GB" dirty="0"/>
          </a:p>
          <a:p>
            <a:r>
              <a:rPr lang="en-GB" dirty="0"/>
              <a:t>As we touched on last week, we also need a prompt – or</a:t>
            </a:r>
            <a:r>
              <a:rPr lang="en-GB" baseline="0" dirty="0"/>
              <a:t> anchor</a:t>
            </a:r>
            <a:r>
              <a:rPr lang="en-GB" dirty="0"/>
              <a:t> for the new behaviour, something in space and time that cues us to carry it out again and again. So best that the anchor is something that occurs regularly in your day.</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4</a:t>
            </a:fld>
            <a:endParaRPr lang="en-US" dirty="0"/>
          </a:p>
        </p:txBody>
      </p:sp>
    </p:spTree>
    <p:extLst>
      <p:ext uri="{BB962C8B-B14F-4D97-AF65-F5344CB8AC3E}">
        <p14:creationId xmlns:p14="http://schemas.microsoft.com/office/powerpoint/2010/main" val="259706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When motivation, ability and a trigger come together, people can make any behaviour change.</a:t>
            </a:r>
          </a:p>
          <a:p>
            <a:r>
              <a:rPr lang="en-GB" dirty="0"/>
              <a:t>See page 279 for a script</a:t>
            </a:r>
          </a:p>
        </p:txBody>
      </p:sp>
      <p:sp>
        <p:nvSpPr>
          <p:cNvPr id="4" name="Slide Number Placeholder 3"/>
          <p:cNvSpPr>
            <a:spLocks noGrp="1"/>
          </p:cNvSpPr>
          <p:nvPr>
            <p:ph type="sldNum" sz="quarter" idx="10"/>
          </p:nvPr>
        </p:nvSpPr>
        <p:spPr/>
        <p:txBody>
          <a:bodyPr/>
          <a:lstStyle/>
          <a:p>
            <a:pPr>
              <a:defRPr/>
            </a:pPr>
            <a:fld id="{773F9D4D-87AE-4134-BA2D-B6CE403C1F8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50353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where behavioural science comes in – use what we know about how behaviour change works to hack the process (making it as easy as possible) rather than relying on ‘willpower’ and blaming ourselves when the willpower method fails.</a:t>
            </a:r>
          </a:p>
          <a:p>
            <a:endParaRPr lang="en-GB" baseline="0" dirty="0"/>
          </a:p>
          <a:p>
            <a:r>
              <a:rPr lang="en-GB" baseline="0" dirty="0"/>
              <a:t>Behaviours that ultimately become habits will fall above the action line. </a:t>
            </a:r>
          </a:p>
          <a:p>
            <a:endParaRPr lang="en-GB" dirty="0">
              <a:cs typeface="Calibri" panose="020F0502020204030204"/>
            </a:endParaRPr>
          </a:p>
          <a:p>
            <a:r>
              <a:rPr lang="en-GB" dirty="0">
                <a:cs typeface="Calibri" panose="020F0502020204030204"/>
              </a:rPr>
              <a:t>If something is hard to do, and we don't want to do it, it just won't happen.</a:t>
            </a:r>
          </a:p>
          <a:p>
            <a:r>
              <a:rPr lang="en-GB" dirty="0">
                <a:cs typeface="Calibri" panose="020F0502020204030204"/>
              </a:rPr>
              <a:t>If sometimes is easy to do we might do it, even if motivation is low</a:t>
            </a:r>
          </a:p>
          <a:p>
            <a:r>
              <a:rPr lang="en-GB" dirty="0">
                <a:cs typeface="Calibri" panose="020F0502020204030204"/>
              </a:rPr>
              <a:t>But if it's harder to do, we need more motivation to get above the action line</a:t>
            </a:r>
          </a:p>
          <a:p>
            <a:endParaRPr lang="en-GB" dirty="0">
              <a:cs typeface="Calibri" panose="020F0502020204030204"/>
            </a:endParaRPr>
          </a:p>
          <a:p>
            <a:r>
              <a:rPr lang="en-GB" dirty="0">
                <a:cs typeface="Calibri" panose="020F0502020204030204"/>
              </a:rPr>
              <a:t>Habits need to be easy to do – well within our ability so that we don't depend on motivation (which varies)</a:t>
            </a:r>
          </a:p>
          <a:p>
            <a:endParaRPr lang="en-GB" dirty="0">
              <a:cs typeface="Calibri" panose="020F0502020204030204"/>
            </a:endParaRPr>
          </a:p>
          <a:p>
            <a:r>
              <a:rPr lang="en-GB" b="1" dirty="0">
                <a:cs typeface="Calibri" panose="020F0502020204030204"/>
              </a:rPr>
              <a:t>Consider whether to use this slide. Consider range of </a:t>
            </a:r>
            <a:r>
              <a:rPr lang="en-GB" b="1" err="1">
                <a:cs typeface="Calibri" panose="020F0502020204030204"/>
              </a:rPr>
              <a:t>pps</a:t>
            </a:r>
            <a:r>
              <a:rPr lang="en-GB" b="1" dirty="0">
                <a:cs typeface="Calibri" panose="020F0502020204030204"/>
              </a:rPr>
              <a:t> and time required to unpack image</a:t>
            </a:r>
          </a:p>
        </p:txBody>
      </p:sp>
      <p:sp>
        <p:nvSpPr>
          <p:cNvPr id="4" name="Slide Number Placeholder 3"/>
          <p:cNvSpPr>
            <a:spLocks noGrp="1"/>
          </p:cNvSpPr>
          <p:nvPr>
            <p:ph type="sldNum" sz="quarter" idx="10"/>
          </p:nvPr>
        </p:nvSpPr>
        <p:spPr/>
        <p:txBody>
          <a:bodyPr/>
          <a:lstStyle/>
          <a:p>
            <a:pPr>
              <a:defRPr/>
            </a:pPr>
            <a:fld id="{773F9D4D-87AE-4134-BA2D-B6CE403C1F8F}" type="slidenum">
              <a:rPr lang="en-US" smtClean="0"/>
              <a:pPr>
                <a:defRPr/>
              </a:pPr>
              <a:t>6</a:t>
            </a:fld>
            <a:endParaRPr lang="en-US"/>
          </a:p>
        </p:txBody>
      </p:sp>
    </p:spTree>
    <p:extLst>
      <p:ext uri="{BB962C8B-B14F-4D97-AF65-F5344CB8AC3E}">
        <p14:creationId xmlns:p14="http://schemas.microsoft.com/office/powerpoint/2010/main" val="164321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1)The more motivated you are to do a behaviour, the more likely you are to do a behaviour. When motivation is high, people not only take action when prompted, they can also do difficult things. When motivation is middling, people will do a behaviour only if its fairly easy.</a:t>
            </a:r>
          </a:p>
          <a:p>
            <a:endParaRPr lang="en-GB" dirty="0"/>
          </a:p>
          <a:p>
            <a:r>
              <a:rPr lang="en-GB" dirty="0"/>
              <a:t>2) If someone asked you to show</a:t>
            </a:r>
            <a:r>
              <a:rPr lang="en-GB" baseline="0" dirty="0"/>
              <a:t> them the cover of a book or magazine you are reading, would you do it? Probably. It requires a flick of the wrist and an interruption of your reading, which is a minor annoyance but no big deal. It’s easy to do. However, if someone asked you to </a:t>
            </a:r>
            <a:r>
              <a:rPr lang="en-GB"/>
              <a:t>read</a:t>
            </a:r>
            <a:r>
              <a:rPr lang="en-GB" baseline="0" dirty="0"/>
              <a:t> this entire book aloud to them, then your response would be quite different. You would need a lot of motivation to do this behaviour. You need serious motivation to do something difficult. </a:t>
            </a:r>
            <a:r>
              <a:rPr lang="en-GB" b="1" baseline="0" dirty="0"/>
              <a:t>So the easier a behaviour is to do, the more likely it is to become a habit.</a:t>
            </a:r>
          </a:p>
          <a:p>
            <a:endParaRPr lang="en-GB" b="1" baseline="0" dirty="0"/>
          </a:p>
          <a:p>
            <a:r>
              <a:rPr lang="en-GB" b="0" baseline="0" dirty="0"/>
              <a:t>3) You need to have motivation and ability for a behaviour to land above the action line.</a:t>
            </a:r>
          </a:p>
          <a:p>
            <a:endParaRPr lang="en-GB" b="0" baseline="0" dirty="0"/>
          </a:p>
          <a:p>
            <a:r>
              <a:rPr lang="en-GB" b="0" baseline="0" dirty="0"/>
              <a:t>4) Sometimes we need to add a prompt, sometimes we need to remove it – e.g. the snack cupboard which is looking at me when I make the dinner.</a:t>
            </a:r>
            <a:endParaRPr lang="en-GB" b="0" dirty="0"/>
          </a:p>
        </p:txBody>
      </p:sp>
      <p:sp>
        <p:nvSpPr>
          <p:cNvPr id="4" name="Slide Number Placeholder 3"/>
          <p:cNvSpPr>
            <a:spLocks noGrp="1"/>
          </p:cNvSpPr>
          <p:nvPr>
            <p:ph type="sldNum" sz="quarter" idx="10"/>
          </p:nvPr>
        </p:nvSpPr>
        <p:spPr/>
        <p:txBody>
          <a:bodyPr/>
          <a:lstStyle/>
          <a:p>
            <a:fld id="{5E21A4E2-21B0-46E1-963B-2B14E9B6DDDE}" type="slidenum">
              <a:rPr lang="en-GB" smtClean="0"/>
              <a:t>7</a:t>
            </a:fld>
            <a:endParaRPr lang="en-GB"/>
          </a:p>
        </p:txBody>
      </p:sp>
    </p:spTree>
    <p:extLst>
      <p:ext uri="{BB962C8B-B14F-4D97-AF65-F5344CB8AC3E}">
        <p14:creationId xmlns:p14="http://schemas.microsoft.com/office/powerpoint/2010/main" val="15962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dirty="0">
                <a:cs typeface="Calibri"/>
              </a:rPr>
              <a:t>See next slide to unpack</a:t>
            </a:r>
            <a:endParaRPr lang="en-US" dirty="0"/>
          </a:p>
          <a:p>
            <a:pPr defTabSz="457200">
              <a:defRPr/>
            </a:pPr>
            <a:endParaRPr lang="en-US" dirty="0">
              <a:cs typeface="Calibri"/>
            </a:endParaRPr>
          </a:p>
          <a:p>
            <a:pPr defTabSz="457200">
              <a:defRPr/>
            </a:pPr>
            <a:endParaRPr lang="en-US" dirty="0"/>
          </a:p>
          <a:p>
            <a:pPr defTabSz="457200">
              <a:defRPr/>
            </a:pPr>
            <a:r>
              <a:rPr lang="en-US" dirty="0"/>
              <a:t>Explain that you found a new way to work in a habit by firing off positive emotions on demand by celebrating and feeling Shine</a:t>
            </a:r>
            <a:r>
              <a:rPr lang="en-US" baseline="0" dirty="0"/>
              <a:t> ( chapter 5) you can be a source of shine for your group ( can use enquiry here e.g. how did that feel when you</a:t>
            </a:r>
            <a:r>
              <a:rPr lang="is-IS" baseline="0" dirty="0"/>
              <a:t>….</a:t>
            </a:r>
            <a:r>
              <a:rPr lang="en-US" baseline="0" dirty="0"/>
              <a:t>). An individuals good habits are celebrated by others in the group.</a:t>
            </a:r>
            <a:r>
              <a:rPr lang="en-US" dirty="0"/>
              <a:t> </a:t>
            </a:r>
            <a:endParaRPr lang="en-US">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Steps: Clarify aspiration, explore behaviour options, match with specific behaviours, start tiny, find a good prompt, celebrate success, troubleshoot, iterate and expand.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Tree>
    <p:extLst>
      <p:ext uri="{BB962C8B-B14F-4D97-AF65-F5344CB8AC3E}">
        <p14:creationId xmlns:p14="http://schemas.microsoft.com/office/powerpoint/2010/main" val="56054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5769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a:xfrm>
            <a:off x="984522" y="874663"/>
            <a:ext cx="4650901" cy="2334637"/>
          </a:xfrm>
        </p:spPr>
        <p:txBody>
          <a:bodyPr>
            <a:normAutofit/>
          </a:bodyPr>
          <a:lstStyle>
            <a:lvl1pPr algn="ctr">
              <a:defRPr sz="4800"/>
            </a:lvl1pPr>
          </a:lstStyle>
          <a:p>
            <a:r>
              <a:rPr lang="en-US" dirty="0"/>
              <a:t>Click to edit Master title style</a:t>
            </a:r>
          </a:p>
        </p:txBody>
      </p:sp>
      <p:grpSp>
        <p:nvGrpSpPr>
          <p:cNvPr id="6" name="Group 5">
            <a:extLst>
              <a:ext uri="{FF2B5EF4-FFF2-40B4-BE49-F238E27FC236}">
                <a16:creationId xmlns="" xmlns:a16="http://schemas.microsoft.com/office/drawing/2014/main" id="{F44A4473-D4D4-4E24-B542-C5D63C28DA75}"/>
              </a:ext>
              <a:ext uri="{C183D7F6-B498-43B3-948B-1728B52AA6E4}">
                <adec:decorative xmlns="" xmlns:adec="http://schemas.microsoft.com/office/drawing/2017/decorative" val="1"/>
              </a:ext>
            </a:extLst>
          </p:cNvPr>
          <p:cNvGrpSpPr>
            <a:grpSpLocks noGrp="1" noUngrp="1" noRot="1" noChangeAspect="1" noMove="1" noResize="1"/>
          </p:cNvGrpSpPr>
          <p:nvPr userDrawn="1">
            <p:extLst>
              <p:ext uri="{386F3935-93C4-4BCD-93E2-E3B085C9AB24}">
                <p16:designElem xmlns=""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 xmlns:a16="http://schemas.microsoft.com/office/drawing/2014/main" id="{14CA4A32-A016-460F-8B99-22A5D265B4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 xmlns:a16="http://schemas.microsoft.com/office/drawing/2014/main" id="{84DB1BC2-B158-4DA5-9164-843E6B566C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 xmlns:a16="http://schemas.microsoft.com/office/drawing/2014/main" id="{751FDE2E-D749-401E-B3BA-66B2F5231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 xmlns:a16="http://schemas.microsoft.com/office/drawing/2014/main" id="{49546377-E2EE-4854-AA84-5575789BAF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 xmlns:a16="http://schemas.microsoft.com/office/drawing/2014/main" id="{04FCC465-42B8-456F-951F-8C51A42F97E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 xmlns:a16="http://schemas.microsoft.com/office/drawing/2014/main" id="{3D7F8A9A-8A53-4FD3-855C-C49B035CE8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 xmlns:a16="http://schemas.microsoft.com/office/drawing/2014/main" id="{AC347F99-AC7C-4DB2-8AAF-9E2A7AE629C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 xmlns:a16="http://schemas.microsoft.com/office/drawing/2014/main" id="{89B06C37-E219-479D-B324-0DC7D05651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 xmlns:a16="http://schemas.microsoft.com/office/drawing/2014/main" id="{29A1D878-CEA2-41DC-8638-A852316726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 xmlns:a16="http://schemas.microsoft.com/office/drawing/2014/main" id="{99394209-57ED-4126-A8DC-0862D1FA11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 xmlns:a16="http://schemas.microsoft.com/office/drawing/2014/main" id="{A48B0004-4618-4D71-88D1-A2FEE4F0AD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 xmlns:a16="http://schemas.microsoft.com/office/drawing/2014/main" id="{4D1C172B-2446-428A-A518-FE1B5FCE0D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 xmlns:a16="http://schemas.microsoft.com/office/drawing/2014/main" id="{E359C795-FCC1-401F-B0B6-F722AE632A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 xmlns:a16="http://schemas.microsoft.com/office/drawing/2014/main" id="{8260D102-71BB-497E-A5CF-743FB59874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 xmlns:a16="http://schemas.microsoft.com/office/drawing/2014/main" id="{811E3D98-A5FB-4BDE-A07D-A03EB898C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 xmlns:a16="http://schemas.microsoft.com/office/drawing/2014/main" id="{9E48CE7F-B4EF-4629-8706-6838C171EF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 xmlns:a16="http://schemas.microsoft.com/office/drawing/2014/main" id="{C8EBC77A-0887-4128-A73B-2C0165C6F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 xmlns:a16="http://schemas.microsoft.com/office/drawing/2014/main" id="{7AF3D400-AAAA-47BD-922E-AA3A2AFA30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 xmlns:a16="http://schemas.microsoft.com/office/drawing/2014/main" id="{B0A3E6A0-609D-427D-9D34-E7CF184B45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 xmlns:a16="http://schemas.microsoft.com/office/drawing/2014/main" id="{DDE08965-A3F4-426A-924B-102A6F6FE2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 xmlns:a16="http://schemas.microsoft.com/office/drawing/2014/main" id="{13FA8E6E-7F53-47E9-9BF8-1CD3130F4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 xmlns:a16="http://schemas.microsoft.com/office/drawing/2014/main" id="{7A8A9991-EF8F-4128-9DB7-A2FA8CF2F68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 xmlns:a16="http://schemas.microsoft.com/office/drawing/2014/main" id="{41E966B6-186E-4D17-B570-969B6951A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 xmlns:a16="http://schemas.microsoft.com/office/drawing/2014/main" id="{918B08AD-5F3C-4FC5-8998-8524763C75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 xmlns:a16="http://schemas.microsoft.com/office/drawing/2014/main" id="{EDF72260-B0A1-47A1-9459-FDF4600ACA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 xmlns:a16="http://schemas.microsoft.com/office/drawing/2014/main" id="{C6A7FA58-53F7-4C2F-96D5-E97BB3CC6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 xmlns:a16="http://schemas.microsoft.com/office/drawing/2014/main" id="{1B986617-481E-450F-8FAD-CA3086A3E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 xmlns:a16="http://schemas.microsoft.com/office/drawing/2014/main" id="{4D24CAEB-B2FE-4796-8E6E-DB5148C380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 xmlns:a16="http://schemas.microsoft.com/office/drawing/2014/main" id="{3D577B03-E6D9-4FFA-A799-E504CBF8D7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 xmlns:a16="http://schemas.microsoft.com/office/drawing/2014/main" id="{43509C13-FDEE-45B0-B954-D80D6F38F0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 xmlns:a16="http://schemas.microsoft.com/office/drawing/2014/main" id="{21FF647D-8D8A-43E8-A2E2-46D1117839F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 xmlns:a16="http://schemas.microsoft.com/office/drawing/2014/main" id="{87B8728B-0A45-4551-99F0-CF33B850DA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CCFAA15D-9EFC-4A70-AC98-CB3EF00C3A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 xmlns:a16="http://schemas.microsoft.com/office/drawing/2014/main" id="{AD80CCBD-3F02-48A0-A24E-5971D22951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 xmlns:a16="http://schemas.microsoft.com/office/drawing/2014/main" id="{AB5B7D34-5A4E-48DE-8893-0F022E4CC9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 xmlns:a16="http://schemas.microsoft.com/office/drawing/2014/main" id="{2341ADC6-0CC2-46C0-BA6F-9D99136698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 xmlns:a16="http://schemas.microsoft.com/office/drawing/2014/main" id="{A93316DB-546B-41BA-AD1B-94D5C46702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 xmlns:a16="http://schemas.microsoft.com/office/drawing/2014/main" id="{35105C82-44C4-41C2-96AE-ADE6DD1D7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 xmlns:a16="http://schemas.microsoft.com/office/drawing/2014/main" id="{A7A634F2-054C-4614-9ECB-96BE809893D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 xmlns:a16="http://schemas.microsoft.com/office/drawing/2014/main" id="{1764AB7F-1912-4909-A04A-C8D125467E1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 xmlns:a16="http://schemas.microsoft.com/office/drawing/2014/main" id="{6B93639B-DE1C-4A46-A4B5-B88FD6FC2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 xmlns:a16="http://schemas.microsoft.com/office/drawing/2014/main" id="{A6C5D17F-13E7-4861-A839-3C56ABD56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 xmlns:a16="http://schemas.microsoft.com/office/drawing/2014/main" id="{1C343C91-0F9E-4530-939D-2D9F15DF4A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 xmlns:a16="http://schemas.microsoft.com/office/drawing/2014/main" id="{92109E9F-E572-4202-B7A6-630155DD5BB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 xmlns:a16="http://schemas.microsoft.com/office/drawing/2014/main" id="{B4FF54B2-44F5-42F7-8353-111D80A8D2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 xmlns:a16="http://schemas.microsoft.com/office/drawing/2014/main" id="{19A2BBF4-4F54-4179-B672-AD4C8D58A30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 xmlns:a16="http://schemas.microsoft.com/office/drawing/2014/main" id="{2F2D95CF-DAE2-4601-B9A6-233F4F2F3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 xmlns:a16="http://schemas.microsoft.com/office/drawing/2014/main" id="{3CD52B72-C30B-4570-A8AB-78CB884F8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 xmlns:a16="http://schemas.microsoft.com/office/drawing/2014/main" id="{696A9FBF-C89D-4CF9-A1DC-C0275A3B3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 xmlns:a16="http://schemas.microsoft.com/office/drawing/2014/main" id="{C50B0ACE-17B4-4F11-BA43-0159796B83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 xmlns:a16="http://schemas.microsoft.com/office/drawing/2014/main" id="{F0346B01-7019-48B2-9BE7-3E90F590FD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 xmlns:a16="http://schemas.microsoft.com/office/drawing/2014/main" id="{5C186E4B-7559-4E95-9BDD-7DA75E0873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 xmlns:a16="http://schemas.microsoft.com/office/drawing/2014/main" id="{4FFE117A-211E-4BD5-AB76-05026DEC6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 xmlns:a16="http://schemas.microsoft.com/office/drawing/2014/main" id="{5CC0C412-2859-4E97-924F-291318E6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 xmlns:a16="http://schemas.microsoft.com/office/drawing/2014/main" id="{AECE441C-0FBF-4F02-9781-35F2487E3C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 xmlns:a16="http://schemas.microsoft.com/office/drawing/2014/main" id="{951A4317-3E34-41B4-BCD9-E6E0627C18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 xmlns:a16="http://schemas.microsoft.com/office/drawing/2014/main" id="{CE2D40E4-274B-4D43-801B-7B3BAF03E4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 xmlns:a16="http://schemas.microsoft.com/office/drawing/2014/main" id="{2D939FC8-6395-4DCB-B28C-2342BFB72F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 xmlns:a16="http://schemas.microsoft.com/office/drawing/2014/main" id="{620FEEF2-AE91-48CA-8FE7-B50F83E1C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 xmlns:a16="http://schemas.microsoft.com/office/drawing/2014/main" id="{27050D75-D26B-4BD3-A4A5-68DF13E9C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 xmlns:a16="http://schemas.microsoft.com/office/drawing/2014/main" id="{37668160-F5BE-4756-B84F-C68992BC7A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 xmlns:a16="http://schemas.microsoft.com/office/drawing/2014/main" id="{E7F90261-4A5A-4C39-B4B3-FEBED04E3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 xmlns:a16="http://schemas.microsoft.com/office/drawing/2014/main" id="{71681E7C-A7E8-4F01-9001-3FD1105E1B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 xmlns:a16="http://schemas.microsoft.com/office/drawing/2014/main" id="{901B0597-C838-4481-A49D-E8D85B631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 xmlns:a16="http://schemas.microsoft.com/office/drawing/2014/main" id="{23C2B0BF-A329-4A97-B3D5-545BC6813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 xmlns:a16="http://schemas.microsoft.com/office/drawing/2014/main" id="{DBCCCA80-4FEE-4C79-8AF3-66B97054C8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 xmlns:a16="http://schemas.microsoft.com/office/drawing/2014/main" id="{4B9AD13F-808D-4464-989B-F40B3E77B7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 xmlns:a16="http://schemas.microsoft.com/office/drawing/2014/main" id="{076473B5-E30F-4635-8789-51368A971B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 xmlns:a16="http://schemas.microsoft.com/office/drawing/2014/main" id="{EF568995-35CF-4C80-A63C-82B47F1BA1D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 xmlns:a16="http://schemas.microsoft.com/office/drawing/2014/main" id="{99432608-19E2-4A3E-A68B-45C8E5DD47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 xmlns:a16="http://schemas.microsoft.com/office/drawing/2014/main" id="{127A2810-84DE-450A-986B-DE8AF8AE6F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1A56ED6A-BBD4-4005-A99D-65BCF8047CC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 xmlns:a16="http://schemas.microsoft.com/office/drawing/2014/main" id="{CFC0629C-AFCE-4D39-87D5-36EF1FE5CF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 xmlns:a16="http://schemas.microsoft.com/office/drawing/2014/main" id="{81F3517A-93AD-4DF3-BEC7-E607A73E5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 xmlns:a16="http://schemas.microsoft.com/office/drawing/2014/main" id="{4CBBC251-E8DD-438C-8733-7D65F461A4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 xmlns:a16="http://schemas.microsoft.com/office/drawing/2014/main" id="{6A94A4D4-EFFA-4AE2-B533-75F01F0F00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 xmlns:a16="http://schemas.microsoft.com/office/drawing/2014/main" id="{1F4B0E1D-2F9C-444A-ADBA-BDE9F01D8D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 xmlns:a16="http://schemas.microsoft.com/office/drawing/2014/main" id="{5F5ACA0E-A5DF-4015-8FD4-FA7A53E9D1A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 xmlns:a16="http://schemas.microsoft.com/office/drawing/2014/main" id="{5A4DCFFD-FD3C-42EA-862E-5B792D9020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 xmlns:a16="http://schemas.microsoft.com/office/drawing/2014/main" id="{0089A8F3-7530-4C17-848C-580015C3ED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 xmlns:a16="http://schemas.microsoft.com/office/drawing/2014/main" id="{61D8EA0C-1521-4C6D-8C09-DD6D8F1F22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 xmlns:a16="http://schemas.microsoft.com/office/drawing/2014/main" id="{517033B6-6B8A-4BD6-9A52-BF9E9EFBD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73" name="Straight Connector 172">
            <a:extLst>
              <a:ext uri="{FF2B5EF4-FFF2-40B4-BE49-F238E27FC236}">
                <a16:creationId xmlns="" xmlns:a16="http://schemas.microsoft.com/office/drawing/2014/main" id="{88D7A558-4107-4032-8E5F-99B445369147}"/>
              </a:ext>
              <a:ext uri="{C183D7F6-B498-43B3-948B-1728B52AA6E4}">
                <adec:decorative xmlns="" xmlns:adec="http://schemas.microsoft.com/office/drawing/2017/decorative" val="1"/>
              </a:ext>
            </a:extLst>
          </p:cNvPr>
          <p:cNvCxnSpPr>
            <a:cxnSpLocks/>
          </p:cNvCxnSpPr>
          <p:nvPr userDrawn="1">
            <p:extLst>
              <p:ext uri="{386F3935-93C4-4BCD-93E2-E3B085C9AB24}">
                <p16:designElem xmlns="" xmlns:p16="http://schemas.microsoft.com/office/powerpoint/2015/main"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 xmlns:a16="http://schemas.microsoft.com/office/drawing/2014/main" id="{6B5BCC80-B184-4F6C-B3E3-CFC7F4C41C95}"/>
              </a:ext>
            </a:extLst>
          </p:cNvPr>
          <p:cNvSpPr>
            <a:spLocks noGrp="1"/>
          </p:cNvSpPr>
          <p:nvPr>
            <p:ph type="subTitle" idx="1"/>
          </p:nvPr>
        </p:nvSpPr>
        <p:spPr>
          <a:xfrm>
            <a:off x="990000" y="4113213"/>
            <a:ext cx="4636800" cy="1655762"/>
          </a:xfrm>
        </p:spPr>
        <p:txBody>
          <a:bodyPr>
            <a:normAutofit/>
          </a:bodyPr>
          <a:lstStyle>
            <a:lvl1pPr marL="0" indent="0" algn="ctr">
              <a:buNone/>
              <a:defRPr/>
            </a:lvl1pPr>
          </a:lstStyle>
          <a:p>
            <a:r>
              <a:rPr lang="en-US" dirty="0">
                <a:cs typeface="Calibri"/>
              </a:rPr>
              <a:t>Presenter name</a:t>
            </a:r>
            <a:endParaRPr lang="en-US" dirty="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21D8EF53-AF86-47E8-83DC-8C419847A639}"/>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 xmlns:a16="http://schemas.microsoft.com/office/drawing/2014/main" id="{5C01D653-ED9A-46D3-A97F-B5FA1DAE6CA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854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1C74D5E-AC0B-46BF-8840-61CC89C3B6BE}"/>
              </a:ext>
            </a:extLst>
          </p:cNvPr>
          <p:cNvSpPr>
            <a:spLocks noGrp="1"/>
          </p:cNvSpPr>
          <p:nvPr>
            <p:ph type="body" idx="1"/>
          </p:nvPr>
        </p:nvSpPr>
        <p:spPr>
          <a:xfrm>
            <a:off x="989399" y="1736732"/>
            <a:ext cx="2971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901A0738-7A90-4A35-AB98-9656D6187286}"/>
              </a:ext>
            </a:extLst>
          </p:cNvPr>
          <p:cNvSpPr>
            <a:spLocks noGrp="1"/>
          </p:cNvSpPr>
          <p:nvPr>
            <p:ph sz="half" idx="2"/>
          </p:nvPr>
        </p:nvSpPr>
        <p:spPr>
          <a:xfrm>
            <a:off x="989400" y="2431256"/>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5DADFE01-1BA7-4288-9355-8B2B508BE582}"/>
              </a:ext>
            </a:extLst>
          </p:cNvPr>
          <p:cNvSpPr>
            <a:spLocks noGrp="1"/>
          </p:cNvSpPr>
          <p:nvPr>
            <p:ph type="body" sz="quarter" idx="3"/>
          </p:nvPr>
        </p:nvSpPr>
        <p:spPr>
          <a:xfrm>
            <a:off x="46103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F7D49F77-6C55-47AC-B1AE-5D9906DBD7F6}"/>
              </a:ext>
            </a:extLst>
          </p:cNvPr>
          <p:cNvSpPr>
            <a:spLocks noGrp="1"/>
          </p:cNvSpPr>
          <p:nvPr>
            <p:ph sz="quarter" idx="4"/>
          </p:nvPr>
        </p:nvSpPr>
        <p:spPr>
          <a:xfrm>
            <a:off x="46103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 xmlns:a16="http://schemas.microsoft.com/office/drawing/2014/main" id="{65563541-7DAA-4F84-BBAB-31C12F6AE981}"/>
              </a:ext>
            </a:extLst>
          </p:cNvPr>
          <p:cNvSpPr>
            <a:spLocks noGrp="1"/>
          </p:cNvSpPr>
          <p:nvPr>
            <p:ph type="body" sz="quarter" idx="13"/>
          </p:nvPr>
        </p:nvSpPr>
        <p:spPr>
          <a:xfrm>
            <a:off x="82312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 xmlns:a16="http://schemas.microsoft.com/office/drawing/2014/main" id="{AE3321C3-E759-4DD7-BFA1-2E724B8DDBF0}"/>
              </a:ext>
            </a:extLst>
          </p:cNvPr>
          <p:cNvSpPr>
            <a:spLocks noGrp="1"/>
          </p:cNvSpPr>
          <p:nvPr>
            <p:ph sz="quarter" idx="14"/>
          </p:nvPr>
        </p:nvSpPr>
        <p:spPr>
          <a:xfrm>
            <a:off x="82312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21D8EF53-AF86-47E8-83DC-8C419847A639}"/>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 xmlns:a16="http://schemas.microsoft.com/office/drawing/2014/main" id="{5C01D653-ED9A-46D3-A97F-B5FA1DAE6CA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364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4910FDC-FCA3-4F39-AC3F-821172639127}"/>
              </a:ext>
              <a:ext uri="{C183D7F6-B498-43B3-948B-1728B52AA6E4}">
                <adec:decorative xmlns="" xmlns:adec="http://schemas.microsoft.com/office/drawing/2017/decorative" val="1"/>
              </a:ext>
            </a:extLst>
          </p:cNvPr>
          <p:cNvSpPr/>
          <p:nvPr userDrawn="1">
            <p:extLst>
              <p:ext uri="{386F3935-93C4-4BCD-93E2-E3B085C9AB24}">
                <p16:designElem xmlns=""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a:xfrm>
            <a:off x="4318001" y="536573"/>
            <a:ext cx="7424950" cy="1453003"/>
          </a:xfrm>
        </p:spPr>
        <p:txBody>
          <a:bodyPr/>
          <a:lstStyle>
            <a:lvl1pPr algn="ctr">
              <a:defRPr/>
            </a:lvl1pPr>
          </a:lstStyle>
          <a:p>
            <a:r>
              <a:rPr lang="en-US" dirty="0"/>
              <a:t>Click to edit Master title style</a:t>
            </a:r>
          </a:p>
        </p:txBody>
      </p:sp>
      <p:sp>
        <p:nvSpPr>
          <p:cNvPr id="11" name="Picture Placeholder 10">
            <a:extLst>
              <a:ext uri="{FF2B5EF4-FFF2-40B4-BE49-F238E27FC236}">
                <a16:creationId xmlns="" xmlns:a16="http://schemas.microsoft.com/office/drawing/2014/main" id="{6F0F278F-99B1-49C2-968B-C983DF8121A9}"/>
              </a:ext>
            </a:extLst>
          </p:cNvPr>
          <p:cNvSpPr>
            <a:spLocks noGrp="1"/>
          </p:cNvSpPr>
          <p:nvPr>
            <p:ph type="pic" sz="quarter" idx="14"/>
          </p:nvPr>
        </p:nvSpPr>
        <p:spPr>
          <a:xfrm>
            <a:off x="627063" y="536575"/>
            <a:ext cx="2616200" cy="1743075"/>
          </a:xfrm>
        </p:spPr>
        <p:txBody>
          <a:bodyPr/>
          <a:lstStyle/>
          <a:p>
            <a:endParaRPr lang="en-US" dirty="0"/>
          </a:p>
        </p:txBody>
      </p:sp>
      <p:sp>
        <p:nvSpPr>
          <p:cNvPr id="207" name="Picture Placeholder 10">
            <a:extLst>
              <a:ext uri="{FF2B5EF4-FFF2-40B4-BE49-F238E27FC236}">
                <a16:creationId xmlns="" xmlns:a16="http://schemas.microsoft.com/office/drawing/2014/main" id="{524BD50E-995A-4DB3-8E0A-E7F1FC636936}"/>
              </a:ext>
            </a:extLst>
          </p:cNvPr>
          <p:cNvSpPr>
            <a:spLocks noGrp="1"/>
          </p:cNvSpPr>
          <p:nvPr>
            <p:ph type="pic" sz="quarter" idx="15"/>
          </p:nvPr>
        </p:nvSpPr>
        <p:spPr>
          <a:xfrm>
            <a:off x="616853" y="2557090"/>
            <a:ext cx="2616200" cy="1743075"/>
          </a:xfrm>
        </p:spPr>
        <p:txBody>
          <a:bodyPr/>
          <a:lstStyle/>
          <a:p>
            <a:endParaRPr lang="en-US" dirty="0"/>
          </a:p>
        </p:txBody>
      </p:sp>
      <p:sp>
        <p:nvSpPr>
          <p:cNvPr id="208" name="Picture Placeholder 10">
            <a:extLst>
              <a:ext uri="{FF2B5EF4-FFF2-40B4-BE49-F238E27FC236}">
                <a16:creationId xmlns="" xmlns:a16="http://schemas.microsoft.com/office/drawing/2014/main" id="{ABAB6489-3F37-4A20-8777-093046E5C82D}"/>
              </a:ext>
            </a:extLst>
          </p:cNvPr>
          <p:cNvSpPr>
            <a:spLocks noGrp="1"/>
          </p:cNvSpPr>
          <p:nvPr>
            <p:ph type="pic" sz="quarter" idx="16"/>
          </p:nvPr>
        </p:nvSpPr>
        <p:spPr>
          <a:xfrm>
            <a:off x="627063" y="4576347"/>
            <a:ext cx="2616200" cy="1743075"/>
          </a:xfrm>
        </p:spPr>
        <p:txBody>
          <a:bodyPr/>
          <a:lstStyle/>
          <a:p>
            <a:endParaRPr lang="en-US" dirty="0"/>
          </a:p>
        </p:txBody>
      </p:sp>
      <p:sp>
        <p:nvSpPr>
          <p:cNvPr id="7" name="Text Placeholder 6">
            <a:extLst>
              <a:ext uri="{FF2B5EF4-FFF2-40B4-BE49-F238E27FC236}">
                <a16:creationId xmlns="" xmlns:a16="http://schemas.microsoft.com/office/drawing/2014/main" id="{92523157-52E2-4F89-B3C9-EA9FE7914BAB}"/>
              </a:ext>
            </a:extLst>
          </p:cNvPr>
          <p:cNvSpPr>
            <a:spLocks noGrp="1"/>
          </p:cNvSpPr>
          <p:nvPr>
            <p:ph type="body" sz="quarter" idx="17" hasCustomPrompt="1"/>
          </p:nvPr>
        </p:nvSpPr>
        <p:spPr>
          <a:xfrm>
            <a:off x="4864100" y="2876550"/>
            <a:ext cx="6332538" cy="3219450"/>
          </a:xfrm>
        </p:spPr>
        <p:txBody>
          <a:bodyPr>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edit text</a:t>
            </a:r>
          </a:p>
        </p:txBody>
      </p:sp>
      <p:sp>
        <p:nvSpPr>
          <p:cNvPr id="3" name="Date Placeholder 2">
            <a:extLst>
              <a:ext uri="{FF2B5EF4-FFF2-40B4-BE49-F238E27FC236}">
                <a16:creationId xmlns="" xmlns:a16="http://schemas.microsoft.com/office/drawing/2014/main" id="{AEFFE053-BB16-4940-B248-2D496BB29975}"/>
              </a:ext>
            </a:extLst>
          </p:cNvPr>
          <p:cNvSpPr>
            <a:spLocks noGrp="1"/>
          </p:cNvSpPr>
          <p:nvPr>
            <p:ph type="dt" sz="half" idx="10"/>
          </p:nvPr>
        </p:nvSpPr>
        <p:spPr>
          <a:xfrm>
            <a:off x="4318000" y="6357167"/>
            <a:ext cx="1760150" cy="461665"/>
          </a:xfrm>
        </p:spPr>
        <p:txBody>
          <a:bodyPr/>
          <a:lstStyle>
            <a:lvl1pPr>
              <a:defRPr/>
            </a:lvl1pPr>
          </a:lstStyle>
          <a:p>
            <a:r>
              <a:rPr lang="en-US"/>
              <a:t>20XX</a:t>
            </a:r>
            <a:endParaRPr lang="en-US" dirty="0"/>
          </a:p>
        </p:txBody>
      </p:sp>
      <p:sp>
        <p:nvSpPr>
          <p:cNvPr id="4" name="Footer Placeholder 3">
            <a:extLst>
              <a:ext uri="{FF2B5EF4-FFF2-40B4-BE49-F238E27FC236}">
                <a16:creationId xmlns="" xmlns:a16="http://schemas.microsoft.com/office/drawing/2014/main" id="{31FBD80C-6CA1-42DB-B732-4807A27DA8C7}"/>
              </a:ext>
            </a:extLst>
          </p:cNvPr>
          <p:cNvSpPr>
            <a:spLocks noGrp="1"/>
          </p:cNvSpPr>
          <p:nvPr>
            <p:ph type="ftr" sz="quarter" idx="11"/>
          </p:nvPr>
        </p:nvSpPr>
        <p:spPr>
          <a:xfrm>
            <a:off x="6356725" y="6357600"/>
            <a:ext cx="3347285" cy="460800"/>
          </a:xfrm>
        </p:spPr>
        <p:txBody>
          <a:bodyPr/>
          <a:lstStyle/>
          <a:p>
            <a:r>
              <a:rPr lang="en-US"/>
              <a:t>Sample Footer Text</a:t>
            </a:r>
            <a:endParaRPr lang="en-US" dirty="0"/>
          </a:p>
        </p:txBody>
      </p:sp>
      <p:sp>
        <p:nvSpPr>
          <p:cNvPr id="5" name="Slide Number Placeholder 4">
            <a:extLst>
              <a:ext uri="{FF2B5EF4-FFF2-40B4-BE49-F238E27FC236}">
                <a16:creationId xmlns=""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 xmlns:a16="http://schemas.microsoft.com/office/drawing/2014/main" id="{A3805DED-0C97-4EF7-B1E1-0E016E053719}"/>
              </a:ext>
              <a:ext uri="{C183D7F6-B498-43B3-948B-1728B52AA6E4}">
                <adec:decorative xmlns="" xmlns:adec="http://schemas.microsoft.com/office/drawing/2017/decorative" val="1"/>
              </a:ext>
            </a:extLst>
          </p:cNvPr>
          <p:cNvCxnSpPr>
            <a:cxnSpLocks/>
          </p:cNvCxnSpPr>
          <p:nvPr userDrawn="1">
            <p:extLst>
              <p:ext uri="{386F3935-93C4-4BCD-93E2-E3B085C9AB24}">
                <p16:designElem xmlns="" xmlns:p16="http://schemas.microsoft.com/office/powerpoint/2015/main"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a:xfrm>
            <a:off x="7794707" y="536573"/>
            <a:ext cx="3856679" cy="1453003"/>
          </a:xfrm>
        </p:spPr>
        <p:txBody>
          <a:bodyPr/>
          <a:lstStyle>
            <a:lvl1pPr algn="ctr">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 xmlns:a16="http://schemas.microsoft.com/office/drawing/2014/main"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 xmlns:a16="http://schemas.microsoft.com/office/drawing/2014/main" id="{A3805DED-0C97-4EF7-B1E1-0E016E053719}"/>
              </a:ext>
              <a:ext uri="{C183D7F6-B498-43B3-948B-1728B52AA6E4}">
                <adec:decorative xmlns="" xmlns:adec="http://schemas.microsoft.com/office/drawing/2017/decorative" val="1"/>
              </a:ext>
            </a:extLst>
          </p:cNvPr>
          <p:cNvCxnSpPr>
            <a:cxnSpLocks/>
          </p:cNvCxnSpPr>
          <p:nvPr userDrawn="1">
            <p:extLst>
              <p:ext uri="{386F3935-93C4-4BCD-93E2-E3B085C9AB24}">
                <p16:designElem xmlns="" xmlns:p16="http://schemas.microsoft.com/office/powerpoint/2015/main"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 xmlns:a16="http://schemas.microsoft.com/office/drawing/2014/main" id="{6CA9855B-4072-4D45-821E-549FDF548137}"/>
              </a:ext>
              <a:ext uri="{C183D7F6-B498-43B3-948B-1728B52AA6E4}">
                <adec:decorative xmlns="" xmlns:adec="http://schemas.microsoft.com/office/drawing/2017/decorative" val="1"/>
              </a:ext>
            </a:extLst>
          </p:cNvPr>
          <p:cNvGrpSpPr>
            <a:grpSpLocks/>
          </p:cNvGrpSpPr>
          <p:nvPr userDrawn="1">
            <p:extLst>
              <p:ext uri="{386F3935-93C4-4BCD-93E2-E3B085C9AB24}">
                <p16:designElem xmlns=""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 xmlns:a16="http://schemas.microsoft.com/office/drawing/2014/main" id="{CD707C0C-4086-4F35-A8FC-A45D727AA61B}"/>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 xmlns:a16="http://schemas.microsoft.com/office/drawing/2014/main" id="{3D21528F-9013-4CD7-9F7C-D3F36248816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 xmlns:a16="http://schemas.microsoft.com/office/drawing/2014/main" id="{06A8F5A2-62EC-4CDC-945A-E6C50C86CA2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 xmlns:a16="http://schemas.microsoft.com/office/drawing/2014/main" id="{9625C8AA-1597-4CED-8301-18D382EF0DF5}"/>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 xmlns:a16="http://schemas.microsoft.com/office/drawing/2014/main" id="{5DF95B35-23E9-4724-A4F8-8ED718B5DE7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 xmlns:a16="http://schemas.microsoft.com/office/drawing/2014/main" id="{26C6754B-5776-451D-95ED-62AA4D0BAE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 xmlns:a16="http://schemas.microsoft.com/office/drawing/2014/main" id="{A345A289-8D6C-4886-B54C-3E0D26D176E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 xmlns:a16="http://schemas.microsoft.com/office/drawing/2014/main" id="{5690D981-545B-4A73-A22E-6E701024ACF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 xmlns:a16="http://schemas.microsoft.com/office/drawing/2014/main" id="{FCB89D53-605D-4497-A82E-C5CB7B9AB105}"/>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 xmlns:a16="http://schemas.microsoft.com/office/drawing/2014/main" id="{4200751B-2483-40F5-8C14-EF64034D4531}"/>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 xmlns:a16="http://schemas.microsoft.com/office/drawing/2014/main" id="{A9677C6B-C435-43E3-BF18-DC35709C97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 xmlns:a16="http://schemas.microsoft.com/office/drawing/2014/main" id="{56E374F1-3376-4D82-B66C-A0588A30F02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 xmlns:a16="http://schemas.microsoft.com/office/drawing/2014/main" id="{979B4E97-34CE-4034-8523-F1584A03448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 xmlns:a16="http://schemas.microsoft.com/office/drawing/2014/main" id="{F4C4EFFF-E30B-4F0B-9ED4-FF63047DCBD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 xmlns:a16="http://schemas.microsoft.com/office/drawing/2014/main" id="{173FDB7E-F5CA-497D-95CF-7A00D6789CF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 xmlns:a16="http://schemas.microsoft.com/office/drawing/2014/main" id="{42266BB1-5605-4F64-B071-80A97BAD9C3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 xmlns:a16="http://schemas.microsoft.com/office/drawing/2014/main" id="{90D15A2A-0F2D-4AB8-8252-303BA5DB3B0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 xmlns:a16="http://schemas.microsoft.com/office/drawing/2014/main" id="{E676282C-5FCF-4E29-AE15-2545F1A685E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 xmlns:a16="http://schemas.microsoft.com/office/drawing/2014/main" id="{AF7EC2A1-EAFC-4851-A4E3-47811C4456B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 xmlns:a16="http://schemas.microsoft.com/office/drawing/2014/main" id="{6F9BD94B-F299-45D3-B66E-F20FBC9246D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 xmlns:a16="http://schemas.microsoft.com/office/drawing/2014/main" id="{50E616C9-EAB1-4990-B569-17C6CB08891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 xmlns:a16="http://schemas.microsoft.com/office/drawing/2014/main" id="{2F983FB0-2CC2-4D5F-A331-4130F138E91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 xmlns:a16="http://schemas.microsoft.com/office/drawing/2014/main" id="{B1ABC269-0802-4C4A-9E57-6F876F122C8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 xmlns:a16="http://schemas.microsoft.com/office/drawing/2014/main" id="{233153AF-C5CF-40DD-9E5E-9B84272F467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 xmlns:a16="http://schemas.microsoft.com/office/drawing/2014/main" id="{95E220B7-17F2-4748-A337-3B8D58860387}"/>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 xmlns:a16="http://schemas.microsoft.com/office/drawing/2014/main" id="{63DC02CB-E162-45FD-AF68-0A1DB537F40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 xmlns:a16="http://schemas.microsoft.com/office/drawing/2014/main" id="{4D9CBADA-7016-4987-B723-F7AE8E2E574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 xmlns:a16="http://schemas.microsoft.com/office/drawing/2014/main" id="{1DCEDCA0-F979-4B3C-A0CA-F98F2DEE892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 xmlns:a16="http://schemas.microsoft.com/office/drawing/2014/main" id="{1B701ADB-B6EB-4BED-8D15-F358A67EC9F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 xmlns:a16="http://schemas.microsoft.com/office/drawing/2014/main" id="{239EB39D-EF7A-4284-83B8-904957045D8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 xmlns:a16="http://schemas.microsoft.com/office/drawing/2014/main" id="{59413AC3-6F9D-431E-8136-F15C0FCA62A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 xmlns:a16="http://schemas.microsoft.com/office/drawing/2014/main" id="{987DF8D6-E53D-4C41-B339-1E5094638FA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 xmlns:a16="http://schemas.microsoft.com/office/drawing/2014/main" id="{66036562-1199-405F-B95A-C3A543B5DB4C}"/>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 xmlns:a16="http://schemas.microsoft.com/office/drawing/2014/main" id="{C4C4997E-6944-4940-8B33-92DB90BCE3AD}"/>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 xmlns:a16="http://schemas.microsoft.com/office/drawing/2014/main" id="{0A44DA53-5DA1-44E2-8EB4-F53CC84C9F2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 xmlns:a16="http://schemas.microsoft.com/office/drawing/2014/main" id="{F072B3FF-FEA5-46BC-8627-9B46C5F3967D}"/>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 xmlns:a16="http://schemas.microsoft.com/office/drawing/2014/main" id="{FB18587D-1BDA-4D28-9B48-3C37C764B66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 xmlns:a16="http://schemas.microsoft.com/office/drawing/2014/main" id="{8CFE033B-F34F-4836-B6F3-93E6C7D9C5C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 xmlns:a16="http://schemas.microsoft.com/office/drawing/2014/main" id="{07F79761-CFAA-4330-8067-31EC1DC3E16B}"/>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 xmlns:a16="http://schemas.microsoft.com/office/drawing/2014/main" id="{8A0BC496-427B-4836-B989-97B0673D8F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 xmlns:a16="http://schemas.microsoft.com/office/drawing/2014/main" id="{A0D554E1-33ED-415C-BF15-FC38D2E33C7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 xmlns:a16="http://schemas.microsoft.com/office/drawing/2014/main" id="{D1F1EE7D-C5FF-46EA-AB9C-94E1F2D9B730}"/>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 xmlns:a16="http://schemas.microsoft.com/office/drawing/2014/main" id="{2AC2FE37-AED7-4C81-A52E-FD105C1BDA8D}"/>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 xmlns:a16="http://schemas.microsoft.com/office/drawing/2014/main" id="{AB34FC05-3259-4BE2-8DA9-91435FAFCE7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 xmlns:a16="http://schemas.microsoft.com/office/drawing/2014/main" id="{AC11598E-3FD2-47F3-8E57-D5D6130DBC3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 xmlns:a16="http://schemas.microsoft.com/office/drawing/2014/main" id="{37D098FA-73CF-44E6-B612-7DE664E5DE0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 xmlns:a16="http://schemas.microsoft.com/office/drawing/2014/main" id="{66672930-1A30-4508-A9D2-FA4271C6B1E1}"/>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 xmlns:a16="http://schemas.microsoft.com/office/drawing/2014/main" id="{174F3D5B-9943-4A8B-8699-ABB2B7991B8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 xmlns:a16="http://schemas.microsoft.com/office/drawing/2014/main" id="{6834DCA2-951C-4A9B-8490-5C7BD0FFBB9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 xmlns:a16="http://schemas.microsoft.com/office/drawing/2014/main" id="{316B6CF4-BCF3-4765-B744-A1EB5A76D33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 xmlns:a16="http://schemas.microsoft.com/office/drawing/2014/main" id="{BAD99054-FC47-4391-9369-B309A0AA2582}"/>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 xmlns:a16="http://schemas.microsoft.com/office/drawing/2014/main" id="{1A1CDB94-FE6F-4AAC-94D9-DDCEC703B126}"/>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 xmlns:a16="http://schemas.microsoft.com/office/drawing/2014/main" id="{99B22DCB-54E6-4769-9DD7-3736B4041B2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 xmlns:a16="http://schemas.microsoft.com/office/drawing/2014/main" id="{67DA3C33-5733-4571-AD7C-F9D7447D184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 xmlns:a16="http://schemas.microsoft.com/office/drawing/2014/main" id="{DEACDE3F-3571-479B-8545-A0EB157DFB7D}"/>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 xmlns:a16="http://schemas.microsoft.com/office/drawing/2014/main" id="{0EBC688C-242B-4AF8-9A28-74C5D3A7DD7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 xmlns:a16="http://schemas.microsoft.com/office/drawing/2014/main" id="{C4C8C45C-CEB8-4DEA-A7C9-8028747D4C2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 xmlns:a16="http://schemas.microsoft.com/office/drawing/2014/main" id="{7FC624AF-D992-41C1-A403-A0A4731BE06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 xmlns:a16="http://schemas.microsoft.com/office/drawing/2014/main" id="{F63171A4-E846-4A64-8292-3ED3583B6DE9}"/>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 xmlns:a16="http://schemas.microsoft.com/office/drawing/2014/main" id="{E59C66F3-BAB8-46AB-849B-0BC14A74B8AB}"/>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 xmlns:a16="http://schemas.microsoft.com/office/drawing/2014/main" id="{68CD087B-52FF-4F11-A251-6F6A6B9093A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 xmlns:a16="http://schemas.microsoft.com/office/drawing/2014/main" id="{7FD7CD23-A1FC-41E8-A563-0B0A87A8FC8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 xmlns:a16="http://schemas.microsoft.com/office/drawing/2014/main" id="{A3A34481-695D-470B-9A01-A047EAA615B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 xmlns:a16="http://schemas.microsoft.com/office/drawing/2014/main" id="{5B26EEFA-6CAA-4BF6-B4BD-7C083D59BF3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 xmlns:a16="http://schemas.microsoft.com/office/drawing/2014/main" id="{61976329-310A-4F70-B22C-F032D4BF7E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 xmlns:a16="http://schemas.microsoft.com/office/drawing/2014/main" id="{0A0DA1ED-70C5-4D8F-B61F-F6E9E07D595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 xmlns:a16="http://schemas.microsoft.com/office/drawing/2014/main" id="{EDF58541-8ECC-487F-96C7-3267D0F9C8C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 xmlns:a16="http://schemas.microsoft.com/office/drawing/2014/main" id="{D1DAAA62-5552-4436-97D9-353F629E8AB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 xmlns:a16="http://schemas.microsoft.com/office/drawing/2014/main" id="{EBA1BB6B-72EF-4525-89A1-FC5BE70D71B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 xmlns:a16="http://schemas.microsoft.com/office/drawing/2014/main" id="{D3BD4012-93F7-424A-9146-8E7E831D9E7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 xmlns:a16="http://schemas.microsoft.com/office/drawing/2014/main" id="{A2E36983-6A8E-4C78-AA27-363C0D676C8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 xmlns:a16="http://schemas.microsoft.com/office/drawing/2014/main" id="{AB2380FC-F201-44F0-A531-1402201E4EB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 xmlns:a16="http://schemas.microsoft.com/office/drawing/2014/main" id="{737C3A27-BD47-4E93-A1E3-33B902DD068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 xmlns:a16="http://schemas.microsoft.com/office/drawing/2014/main" id="{C257BCC6-B88D-4C3B-BEFD-25D320F39CF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 xmlns:a16="http://schemas.microsoft.com/office/drawing/2014/main" id="{0519964D-597A-4E0C-B66C-89D30B8582BC}"/>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 xmlns:a16="http://schemas.microsoft.com/office/drawing/2014/main" id="{A31BADE6-3732-4787-8841-96E8F05C0A9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 xmlns:a16="http://schemas.microsoft.com/office/drawing/2014/main" id="{447ED593-61E3-4BD7-8984-7FE5621549D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 xmlns:a16="http://schemas.microsoft.com/office/drawing/2014/main" id="{6AD98272-0FC0-49AC-9877-8D2BAA5148B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 xmlns:a16="http://schemas.microsoft.com/office/drawing/2014/main" id="{D54770D9-48C7-4C76-9F40-65C9B9C05C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 xmlns:a16="http://schemas.microsoft.com/office/drawing/2014/main" id="{4B9C1A3A-3DED-4CC1-820C-16B358DF9EC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 xmlns:a16="http://schemas.microsoft.com/office/drawing/2014/main" id="{2404A56E-8A81-48CB-9AC4-2CB6EA55DD7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 xmlns:a16="http://schemas.microsoft.com/office/drawing/2014/main" id="{6D6A743B-85A5-41A8-9664-D654620D25D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 xmlns:a16="http://schemas.microsoft.com/office/drawing/2014/main" id="{23DAD9FD-AF99-4D89-9BC8-E6739BD17ACA}"/>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 xmlns:a16="http://schemas.microsoft.com/office/drawing/2014/main" id="{D7170781-0173-4FAB-8358-42C469FC51A3}"/>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 xmlns:a16="http://schemas.microsoft.com/office/drawing/2014/main" id="{03C55E22-B879-4AE0-BC46-BA8A4E950C50}"/>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AA07E073-1978-4DCC-9E5C-FF89EF524BF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 xmlns:a16="http://schemas.microsoft.com/office/drawing/2014/main" id="{5691F80E-D2E0-4E78-AA76-8D827AE4101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 xmlns:a16="http://schemas.microsoft.com/office/drawing/2014/main" id="{E34C55D1-5C55-44D3-9C26-E1951DA3937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 xmlns:a16="http://schemas.microsoft.com/office/drawing/2014/main" id="{4C9CB0E6-07EF-4140-926D-D380C1A88EB0}"/>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 xmlns:a16="http://schemas.microsoft.com/office/drawing/2014/main" id="{263BBD78-504D-435B-8933-2C460DC38E7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 xmlns:a16="http://schemas.microsoft.com/office/drawing/2014/main" id="{1AD78D29-1FCF-4E88-A958-924F701D5E4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 xmlns:a16="http://schemas.microsoft.com/office/drawing/2014/main" id="{EA551A3F-69EF-45CC-87F7-867808A3FAD2}"/>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 xmlns:a16="http://schemas.microsoft.com/office/drawing/2014/main" id="{12724B09-E74E-49FA-BB5D-583BB89B798C}"/>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 xmlns:a16="http://schemas.microsoft.com/office/drawing/2014/main" id="{DA2788BF-64AD-4328-8CB9-8C2C98CF54E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 xmlns:a16="http://schemas.microsoft.com/office/drawing/2014/main" id="{D9591CB5-16C9-44FC-B125-529D33F91BF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 xmlns:a16="http://schemas.microsoft.com/office/drawing/2014/main" id="{4F82A945-38F0-45AF-A28A-C6A0E6A2E7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 xmlns:a16="http://schemas.microsoft.com/office/drawing/2014/main" id="{80FA6744-F48F-4652-86E5-BA3ABEF32274}"/>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 xmlns:a16="http://schemas.microsoft.com/office/drawing/2014/main" id="{FAC3DEAD-5797-4CA1-A8F2-3F487AAC6B1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 xmlns:a16="http://schemas.microsoft.com/office/drawing/2014/main" id="{F9AF9D64-C9FB-4D32-993D-3423A2E55EE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 xmlns:a16="http://schemas.microsoft.com/office/drawing/2014/main" id="{9097AC72-422F-4CE0-A772-A63E2294ACD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 xmlns:a16="http://schemas.microsoft.com/office/drawing/2014/main" id="{1A6B3F4D-48A0-4FC2-8720-2606D6AA04C0}"/>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 xmlns:a16="http://schemas.microsoft.com/office/drawing/2014/main" id="{67E4FA26-563D-4D19-BAEB-A370818E51A5}"/>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 xmlns:a16="http://schemas.microsoft.com/office/drawing/2014/main" id="{03B51AAC-6B1D-43D1-8885-402653BA90F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 xmlns:a16="http://schemas.microsoft.com/office/drawing/2014/main" id="{CF4180FB-7FBD-421F-A284-4C2CC61B384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 xmlns:a16="http://schemas.microsoft.com/office/drawing/2014/main" id="{28E615C5-6A2E-4BF3-A3A8-9061C5B1B845}"/>
                    </a:ext>
                    <a:ext uri="{C183D7F6-B498-43B3-948B-1728B52AA6E4}">
                      <adec:decorative xmlns="" xmlns:adec="http://schemas.microsoft.com/office/drawing/2017/decorative" val="1"/>
                    </a:ext>
                  </a:extLst>
                </p:cNvPr>
                <p:cNvGrpSpPr>
                  <a:grpSpLocks/>
                </p:cNvGrpSpPr>
                <p:nvPr>
                  <p:extLst>
                    <p:ext uri="{386F3935-93C4-4BCD-93E2-E3B085C9AB24}">
                      <p16:designElem xmlns=""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 xmlns:a16="http://schemas.microsoft.com/office/drawing/2014/main" id="{B15A4CEB-6B8D-48C3-8484-3EC282A34A1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 xmlns:a16="http://schemas.microsoft.com/office/drawing/2014/main" id="{38F7FD7D-E582-4214-B1B3-D289130553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 xmlns:a16="http://schemas.microsoft.com/office/drawing/2014/main" id="{B74D1DAC-C0D4-447E-8665-EAFF34F4E32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7" name="Text Placeholder 6">
            <a:extLst>
              <a:ext uri="{FF2B5EF4-FFF2-40B4-BE49-F238E27FC236}">
                <a16:creationId xmlns="" xmlns:a16="http://schemas.microsoft.com/office/drawing/2014/main" id="{9CF2D931-86F8-40B1-B2C0-BE477572ECCA}"/>
              </a:ext>
            </a:extLst>
          </p:cNvPr>
          <p:cNvSpPr>
            <a:spLocks noGrp="1"/>
          </p:cNvSpPr>
          <p:nvPr>
            <p:ph type="body" sz="quarter" idx="14"/>
          </p:nvPr>
        </p:nvSpPr>
        <p:spPr>
          <a:xfrm>
            <a:off x="8181686" y="2876550"/>
            <a:ext cx="3059113" cy="2983947"/>
          </a:xfrm>
        </p:spPr>
        <p:txBody>
          <a:bodyPr/>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pPr lvl="0"/>
            <a:r>
              <a:rPr lang="en-US" dirty="0"/>
              <a:t>Click to edit Master text styles</a:t>
            </a:r>
          </a:p>
        </p:txBody>
      </p:sp>
    </p:spTree>
    <p:extLst>
      <p:ext uri="{BB962C8B-B14F-4D97-AF65-F5344CB8AC3E}">
        <p14:creationId xmlns:p14="http://schemas.microsoft.com/office/powerpoint/2010/main" val="186887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E051B0-50AF-49F8-A0B9-9CDBDC4756F3}"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5C769-9A46-433C-AEFE-ED4AA32A26E4}" type="slidenum">
              <a:rPr lang="en-GB" smtClean="0"/>
              <a:t>‹#›</a:t>
            </a:fld>
            <a:endParaRPr lang="en-GB"/>
          </a:p>
        </p:txBody>
      </p:sp>
    </p:spTree>
    <p:extLst>
      <p:ext uri="{BB962C8B-B14F-4D97-AF65-F5344CB8AC3E}">
        <p14:creationId xmlns:p14="http://schemas.microsoft.com/office/powerpoint/2010/main" val="21799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a:xfrm>
            <a:off x="530307" y="536573"/>
            <a:ext cx="3856679" cy="1453003"/>
          </a:xfrm>
        </p:spPr>
        <p:txBody>
          <a:bodyPr/>
          <a:lstStyle>
            <a:lvl1pPr algn="ctr">
              <a:defRPr/>
            </a:lvl1pPr>
          </a:lstStyle>
          <a:p>
            <a:r>
              <a:rPr lang="en-US" dirty="0"/>
              <a:t>Click to edit Master title style</a:t>
            </a:r>
          </a:p>
        </p:txBody>
      </p:sp>
      <p:cxnSp>
        <p:nvCxnSpPr>
          <p:cNvPr id="91" name="Straight Connector 90">
            <a:extLst>
              <a:ext uri="{FF2B5EF4-FFF2-40B4-BE49-F238E27FC236}">
                <a16:creationId xmlns="" xmlns:a16="http://schemas.microsoft.com/office/drawing/2014/main" id="{A3805DED-0C97-4EF7-B1E1-0E016E053719}"/>
              </a:ext>
              <a:ext uri="{C183D7F6-B498-43B3-948B-1728B52AA6E4}">
                <adec:decorative xmlns="" xmlns:adec="http://schemas.microsoft.com/office/drawing/2017/decorative" val="1"/>
              </a:ext>
            </a:extLst>
          </p:cNvPr>
          <p:cNvCxnSpPr>
            <a:cxnSpLocks/>
          </p:cNvCxnSpPr>
          <p:nvPr userDrawn="1">
            <p:extLst>
              <p:ext uri="{386F3935-93C4-4BCD-93E2-E3B085C9AB24}">
                <p16:designElem xmlns="" xmlns:p16="http://schemas.microsoft.com/office/powerpoint/2015/main" val="1"/>
              </p:ext>
            </p:extLst>
          </p:nvPr>
        </p:nvCxnSpPr>
        <p:spPr>
          <a:xfrm>
            <a:off x="21791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3" name="Content Placeholder 2">
            <a:extLst>
              <a:ext uri="{FF2B5EF4-FFF2-40B4-BE49-F238E27FC236}">
                <a16:creationId xmlns="" xmlns:a16="http://schemas.microsoft.com/office/drawing/2014/main" id="{E4838519-F7BD-42C9-BDE6-B4D6DF7E1175}"/>
              </a:ext>
            </a:extLst>
          </p:cNvPr>
          <p:cNvSpPr>
            <a:spLocks noGrp="1"/>
          </p:cNvSpPr>
          <p:nvPr>
            <p:ph idx="13" hasCustomPrompt="1"/>
          </p:nvPr>
        </p:nvSpPr>
        <p:spPr>
          <a:xfrm>
            <a:off x="907606" y="2877018"/>
            <a:ext cx="3060000" cy="2938561"/>
          </a:xfrm>
        </p:spPr>
        <p:txBody>
          <a:bodyPr>
            <a:normAutofit/>
          </a:bodyPr>
          <a:lstStyle>
            <a:lvl1pPr algn="ctr">
              <a:defRPr/>
            </a:lvl1pPr>
          </a:lstStyle>
          <a:p>
            <a:pPr marL="0" indent="0" algn="ctr">
              <a:buNone/>
            </a:pPr>
            <a:r>
              <a:rPr lang="en-US" dirty="0"/>
              <a:t>Click to edit master text style</a:t>
            </a:r>
          </a:p>
        </p:txBody>
      </p:sp>
      <p:sp>
        <p:nvSpPr>
          <p:cNvPr id="3" name="Date Placeholder 2">
            <a:extLst>
              <a:ext uri="{FF2B5EF4-FFF2-40B4-BE49-F238E27FC236}">
                <a16:creationId xmlns="" xmlns:a16="http://schemas.microsoft.com/office/drawing/2014/main" id="{AEFFE053-BB16-4940-B248-2D496BB29975}"/>
              </a:ext>
            </a:extLst>
          </p:cNvPr>
          <p:cNvSpPr>
            <a:spLocks noGrp="1"/>
          </p:cNvSpPr>
          <p:nvPr>
            <p:ph type="dt" sz="half" idx="10"/>
          </p:nvPr>
        </p:nvSpPr>
        <p:spPr>
          <a:xfrm>
            <a:off x="450000" y="6357168"/>
            <a:ext cx="1480400" cy="461665"/>
          </a:xfrm>
        </p:spPr>
        <p:txBody>
          <a:bodyPr/>
          <a:lstStyle>
            <a:lvl1pPr>
              <a:defRPr/>
            </a:lvl1pPr>
          </a:lstStyle>
          <a:p>
            <a:r>
              <a:rPr lang="en-US"/>
              <a:t>20XX</a:t>
            </a:r>
            <a:endParaRPr lang="en-US" dirty="0"/>
          </a:p>
        </p:txBody>
      </p:sp>
      <p:sp>
        <p:nvSpPr>
          <p:cNvPr id="4" name="Footer Placeholder 3">
            <a:extLst>
              <a:ext uri="{FF2B5EF4-FFF2-40B4-BE49-F238E27FC236}">
                <a16:creationId xmlns="" xmlns:a16="http://schemas.microsoft.com/office/drawing/2014/main" id="{31FBD80C-6CA1-42DB-B732-4807A27DA8C7}"/>
              </a:ext>
            </a:extLst>
          </p:cNvPr>
          <p:cNvSpPr>
            <a:spLocks noGrp="1"/>
          </p:cNvSpPr>
          <p:nvPr>
            <p:ph type="ftr" sz="quarter" idx="11"/>
          </p:nvPr>
        </p:nvSpPr>
        <p:spPr>
          <a:xfrm>
            <a:off x="1996947" y="6357600"/>
            <a:ext cx="6683376" cy="460800"/>
          </a:xfrm>
        </p:spPr>
        <p:txBody>
          <a:bodyPr/>
          <a:lstStyle>
            <a:lvl1pPr algn="l">
              <a:defRPr/>
            </a:lvl1pPr>
          </a:lstStyle>
          <a:p>
            <a:r>
              <a:rPr lang="en-US"/>
              <a:t>Sample Footer Text</a:t>
            </a:r>
            <a:endParaRPr lang="en-US" dirty="0"/>
          </a:p>
        </p:txBody>
      </p:sp>
      <p:sp>
        <p:nvSpPr>
          <p:cNvPr id="9" name="Picture Placeholder 8">
            <a:extLst>
              <a:ext uri="{FF2B5EF4-FFF2-40B4-BE49-F238E27FC236}">
                <a16:creationId xmlns="" xmlns:a16="http://schemas.microsoft.com/office/drawing/2014/main" id="{EF1A84F6-2D30-446A-9D91-44FBCB825679}"/>
              </a:ext>
            </a:extLst>
          </p:cNvPr>
          <p:cNvSpPr>
            <a:spLocks noGrp="1"/>
          </p:cNvSpPr>
          <p:nvPr>
            <p:ph type="pic" sz="quarter" idx="14"/>
          </p:nvPr>
        </p:nvSpPr>
        <p:spPr>
          <a:xfrm>
            <a:off x="4979987" y="0"/>
            <a:ext cx="7212013" cy="6858000"/>
          </a:xfrm>
        </p:spPr>
        <p:txBody>
          <a:bodyPr/>
          <a:lstStyle/>
          <a:p>
            <a:endParaRPr lang="en-US" dirty="0"/>
          </a:p>
        </p:txBody>
      </p:sp>
      <p:sp>
        <p:nvSpPr>
          <p:cNvPr id="5" name="Slide Number Placeholder 4">
            <a:extLst>
              <a:ext uri="{FF2B5EF4-FFF2-40B4-BE49-F238E27FC236}">
                <a16:creationId xmlns=""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a:xfrm>
            <a:off x="4056600" y="536573"/>
            <a:ext cx="4078800" cy="1453003"/>
          </a:xfrm>
        </p:spPr>
        <p:txBody>
          <a:bodyPr/>
          <a:lstStyle>
            <a:lvl1pPr algn="ctr">
              <a:defRPr/>
            </a:lvl1pPr>
          </a:lstStyle>
          <a:p>
            <a:r>
              <a:rPr lang="en-US" dirty="0"/>
              <a:t>Click to edit Master title style</a:t>
            </a:r>
          </a:p>
        </p:txBody>
      </p:sp>
      <p:sp>
        <p:nvSpPr>
          <p:cNvPr id="95" name="Text Placeholder 94">
            <a:extLst>
              <a:ext uri="{FF2B5EF4-FFF2-40B4-BE49-F238E27FC236}">
                <a16:creationId xmlns="" xmlns:a16="http://schemas.microsoft.com/office/drawing/2014/main" id="{376C93AE-577A-4E39-B37B-F54DD619E8E9}"/>
              </a:ext>
            </a:extLst>
          </p:cNvPr>
          <p:cNvSpPr>
            <a:spLocks noGrp="1"/>
          </p:cNvSpPr>
          <p:nvPr>
            <p:ph type="body" sz="quarter" idx="13" hasCustomPrompt="1"/>
          </p:nvPr>
        </p:nvSpPr>
        <p:spPr>
          <a:xfrm>
            <a:off x="3686175" y="2876550"/>
            <a:ext cx="4819650" cy="2875321"/>
          </a:xfrm>
        </p:spPr>
        <p:txBody>
          <a:bodyPr>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add text</a:t>
            </a:r>
          </a:p>
        </p:txBody>
      </p:sp>
      <p:sp>
        <p:nvSpPr>
          <p:cNvPr id="3" name="Date Placeholder 2">
            <a:extLst>
              <a:ext uri="{FF2B5EF4-FFF2-40B4-BE49-F238E27FC236}">
                <a16:creationId xmlns="" xmlns:a16="http://schemas.microsoft.com/office/drawing/2014/main"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 xmlns:a16="http://schemas.microsoft.com/office/drawing/2014/main"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Group 5">
            <a:extLst>
              <a:ext uri="{FF2B5EF4-FFF2-40B4-BE49-F238E27FC236}">
                <a16:creationId xmlns="" xmlns:a16="http://schemas.microsoft.com/office/drawing/2014/main" id="{4DF41F26-BFC3-471C-AEBF-8D613043F8A1}"/>
              </a:ext>
              <a:ext uri="{C183D7F6-B498-43B3-948B-1728B52AA6E4}">
                <adec:decorative xmlns="" xmlns:adec="http://schemas.microsoft.com/office/drawing/2017/decorative" val="1"/>
              </a:ext>
            </a:extLst>
          </p:cNvPr>
          <p:cNvGrpSpPr>
            <a:grpSpLocks noGrp="1" noUngrp="1" noRot="1" noChangeAspect="1" noMove="1" noResize="1"/>
          </p:cNvGrpSpPr>
          <p:nvPr userDrawn="1">
            <p:extLst>
              <p:ext uri="{386F3935-93C4-4BCD-93E2-E3B085C9AB24}">
                <p16:designElem xmlns="" xmlns:p16="http://schemas.microsoft.com/office/powerpoint/2015/main" val="1"/>
              </p:ext>
            </p:extLst>
          </p:nvPr>
        </p:nvGrpSpPr>
        <p:grpSpPr>
          <a:xfrm>
            <a:off x="199766" y="716800"/>
            <a:ext cx="3838575" cy="5583025"/>
            <a:chOff x="199766" y="716800"/>
            <a:chExt cx="3838575" cy="5583025"/>
          </a:xfrm>
        </p:grpSpPr>
        <p:grpSp>
          <p:nvGrpSpPr>
            <p:cNvPr id="7" name="Group 6">
              <a:extLst>
                <a:ext uri="{FF2B5EF4-FFF2-40B4-BE49-F238E27FC236}">
                  <a16:creationId xmlns="" xmlns:a16="http://schemas.microsoft.com/office/drawing/2014/main" id="{CD3F709F-F0BC-4149-B83C-D6E0B13F9CA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 xmlns:a16="http://schemas.microsoft.com/office/drawing/2014/main" id="{5C5EF830-776D-4D9D-B2AD-E2EF27FE2B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 xmlns:a16="http://schemas.microsoft.com/office/drawing/2014/main" id="{24555386-DD07-47B5-8731-6188F04409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 xmlns:a16="http://schemas.microsoft.com/office/drawing/2014/main" id="{98AACD5A-587D-4523-8687-E39554A9EE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 xmlns:a16="http://schemas.microsoft.com/office/drawing/2014/main" id="{056E6FE3-AE0B-4665-BDC4-C43B088EA3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 xmlns:a16="http://schemas.microsoft.com/office/drawing/2014/main" id="{3341E111-158B-46EB-85CF-76ACE2E63E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 xmlns:a16="http://schemas.microsoft.com/office/drawing/2014/main" id="{B6BAC346-F465-42C1-B326-511CDAAF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 xmlns:a16="http://schemas.microsoft.com/office/drawing/2014/main" id="{41EFAE7C-FB00-406B-B543-258ECBA85C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 xmlns:a16="http://schemas.microsoft.com/office/drawing/2014/main" id="{7B8E44F7-B4B5-407F-8CBF-2EF396585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 xmlns:a16="http://schemas.microsoft.com/office/drawing/2014/main" id="{E5CB4BB7-46DD-4D14-AF85-0E13EFBA67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 xmlns:a16="http://schemas.microsoft.com/office/drawing/2014/main" id="{F7F8EDDC-B124-4CF0-9C0B-036D7E9203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 xmlns:a16="http://schemas.microsoft.com/office/drawing/2014/main" id="{F9979D20-23CA-44BF-94E4-277FAA877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 xmlns:a16="http://schemas.microsoft.com/office/drawing/2014/main" id="{64DA53E4-1E27-44B2-9EA5-375E3D20A7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 xmlns:a16="http://schemas.microsoft.com/office/drawing/2014/main" id="{AF41DBD5-F7CA-43C7-B477-6E93D8DC0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 xmlns:a16="http://schemas.microsoft.com/office/drawing/2014/main" id="{8DE355CC-A733-4109-AC9E-4E5E96E355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 xmlns:a16="http://schemas.microsoft.com/office/drawing/2014/main" id="{C60E99C1-AC1B-4267-A404-07CA28EA1A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 xmlns:a16="http://schemas.microsoft.com/office/drawing/2014/main" id="{46BA754B-AF8C-4E32-B5D4-BD2CA1341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 xmlns:a16="http://schemas.microsoft.com/office/drawing/2014/main" id="{AA7154F4-DAA9-42B8-9C79-E7D89EB926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 xmlns:a16="http://schemas.microsoft.com/office/drawing/2014/main" id="{CFCCE002-4181-4663-B8B4-5B5CC711B8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 xmlns:a16="http://schemas.microsoft.com/office/drawing/2014/main" id="{B3C1286A-A92F-45A8-A144-C4EBF3B8BC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 xmlns:a16="http://schemas.microsoft.com/office/drawing/2014/main" id="{31993490-8FCD-4048-A2E8-0A217FF656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 xmlns:a16="http://schemas.microsoft.com/office/drawing/2014/main" id="{33AF3440-700A-44B0-A0D1-1E6301F18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 xmlns:a16="http://schemas.microsoft.com/office/drawing/2014/main" id="{F17E7CAB-5E29-47AC-91E8-B488D357FB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 xmlns:a16="http://schemas.microsoft.com/office/drawing/2014/main" id="{D713AE0B-3A03-4CCB-B15E-CAF75D85583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3500000">
              <a:off x="480743" y="3311698"/>
              <a:ext cx="1785984" cy="2211229"/>
              <a:chOff x="3125006" y="3171595"/>
              <a:chExt cx="1785984" cy="2211229"/>
            </a:xfrm>
          </p:grpSpPr>
          <p:grpSp>
            <p:nvGrpSpPr>
              <p:cNvPr id="18" name="Group 17">
                <a:extLst>
                  <a:ext uri="{FF2B5EF4-FFF2-40B4-BE49-F238E27FC236}">
                    <a16:creationId xmlns="" xmlns:a16="http://schemas.microsoft.com/office/drawing/2014/main" id="{94CC0330-760F-4B4E-BE37-D345B5B2E8E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 xmlns:a16="http://schemas.microsoft.com/office/drawing/2014/main" id="{8B6C8306-3715-4107-BA99-68EB308CA19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5A4B3797-F2A4-43E3-B8F8-8BC4B0FBDE9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 xmlns:a16="http://schemas.microsoft.com/office/drawing/2014/main" id="{BB27766D-84D5-4D02-AE36-3149427B22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 xmlns:a16="http://schemas.microsoft.com/office/drawing/2014/main" id="{8F1C8A62-8495-422A-9A73-9C59C603F6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 xmlns:a16="http://schemas.microsoft.com/office/drawing/2014/main" id="{B1CEBFBC-BC6E-4C5F-BEC4-DD2079D8E2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 xmlns:a16="http://schemas.microsoft.com/office/drawing/2014/main" id="{969A298F-AA6C-4139-992B-E27C085461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 xmlns:a16="http://schemas.microsoft.com/office/drawing/2014/main" id="{972AA363-33A2-4979-9DE5-9FA8ACADE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8">
              <a:extLst>
                <a:ext uri="{FF2B5EF4-FFF2-40B4-BE49-F238E27FC236}">
                  <a16:creationId xmlns="" xmlns:a16="http://schemas.microsoft.com/office/drawing/2014/main" id="{A3822750-6B8C-4F83-9CAD-F924EF49378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555957" y="5230097"/>
              <a:ext cx="641183" cy="1069728"/>
              <a:chOff x="6484112" y="2967038"/>
              <a:chExt cx="641183" cy="1069728"/>
            </a:xfrm>
          </p:grpSpPr>
          <p:grpSp>
            <p:nvGrpSpPr>
              <p:cNvPr id="10" name="Group 9">
                <a:extLst>
                  <a:ext uri="{FF2B5EF4-FFF2-40B4-BE49-F238E27FC236}">
                    <a16:creationId xmlns="" xmlns:a16="http://schemas.microsoft.com/office/drawing/2014/main" id="{58523E1A-71CD-4B09-A4F4-07F86003B4A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808136" y="2967038"/>
                <a:ext cx="317159" cy="932400"/>
                <a:chOff x="6808136" y="2967038"/>
                <a:chExt cx="317159" cy="932400"/>
              </a:xfrm>
            </p:grpSpPr>
            <p:sp>
              <p:nvSpPr>
                <p:cNvPr id="15" name="Freeform 68">
                  <a:extLst>
                    <a:ext uri="{FF2B5EF4-FFF2-40B4-BE49-F238E27FC236}">
                      <a16:creationId xmlns="" xmlns:a16="http://schemas.microsoft.com/office/drawing/2014/main" id="{169972B1-6443-4F74-80F9-BB4943CD30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 xmlns:a16="http://schemas.microsoft.com/office/drawing/2014/main" id="{EB69F32F-40CA-458E-B833-E909ADFDD9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Line 70">
                  <a:extLst>
                    <a:ext uri="{FF2B5EF4-FFF2-40B4-BE49-F238E27FC236}">
                      <a16:creationId xmlns="" xmlns:a16="http://schemas.microsoft.com/office/drawing/2014/main" id="{5B2FEC36-803B-49C9-8313-D558457B25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 xmlns:a16="http://schemas.microsoft.com/office/drawing/2014/main" id="{5178F1E3-F49B-4E7A-BA5C-B2BFD9A636E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 xmlns:a16="http://schemas.microsoft.com/office/drawing/2014/main" id="{9F18055A-6D8B-4373-A010-59AE8C813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 xmlns:a16="http://schemas.microsoft.com/office/drawing/2014/main" id="{2612E838-0F14-4DE7-AD23-6A83078511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Line 70">
                  <a:extLst>
                    <a:ext uri="{FF2B5EF4-FFF2-40B4-BE49-F238E27FC236}">
                      <a16:creationId xmlns="" xmlns:a16="http://schemas.microsoft.com/office/drawing/2014/main" id="{AF3F8EED-B567-43E0-8B31-5A5E7AFB2D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 xmlns:a16="http://schemas.microsoft.com/office/drawing/2014/main" id="{952B8C31-9649-4E69-B31C-D77394EE2339}"/>
              </a:ext>
              <a:ext uri="{C183D7F6-B498-43B3-948B-1728B52AA6E4}">
                <adec:decorative xmlns="" xmlns:adec="http://schemas.microsoft.com/office/drawing/2017/decorative" val="1"/>
              </a:ext>
            </a:extLst>
          </p:cNvPr>
          <p:cNvGrpSpPr>
            <a:grpSpLocks noGrp="1" noUngrp="1" noRot="1" noChangeAspect="1" noMove="1" noResize="1"/>
          </p:cNvGrpSpPr>
          <p:nvPr userDrawn="1">
            <p:extLst>
              <p:ext uri="{386F3935-93C4-4BCD-93E2-E3B085C9AB24}">
                <p16:designElem xmlns="" xmlns:p16="http://schemas.microsoft.com/office/powerpoint/2015/main" val="1"/>
              </p:ext>
            </p:extLst>
          </p:nvPr>
        </p:nvGrpSpPr>
        <p:grpSpPr>
          <a:xfrm flipH="1">
            <a:off x="8153659" y="716800"/>
            <a:ext cx="3838575" cy="5583025"/>
            <a:chOff x="199766" y="716800"/>
            <a:chExt cx="3838575" cy="5583025"/>
          </a:xfrm>
        </p:grpSpPr>
        <p:grpSp>
          <p:nvGrpSpPr>
            <p:cNvPr id="49" name="Group 48">
              <a:extLst>
                <a:ext uri="{FF2B5EF4-FFF2-40B4-BE49-F238E27FC236}">
                  <a16:creationId xmlns="" xmlns:a16="http://schemas.microsoft.com/office/drawing/2014/main" id="{269D1249-EDCC-41AC-BA08-E670FB4E338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 xmlns:a16="http://schemas.microsoft.com/office/drawing/2014/main" id="{EA5EA6EB-846A-4897-AE83-5BDD96A4F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1">
                <a:extLst>
                  <a:ext uri="{FF2B5EF4-FFF2-40B4-BE49-F238E27FC236}">
                    <a16:creationId xmlns="" xmlns:a16="http://schemas.microsoft.com/office/drawing/2014/main" id="{185EF0DB-BE87-4CDD-823B-E665113797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 xmlns:a16="http://schemas.microsoft.com/office/drawing/2014/main" id="{9AC9E234-4400-46EB-92D7-9B53A68B9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 xmlns:a16="http://schemas.microsoft.com/office/drawing/2014/main" id="{A0C06F74-3085-4BB3-9758-D97415975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4">
                <a:extLst>
                  <a:ext uri="{FF2B5EF4-FFF2-40B4-BE49-F238E27FC236}">
                    <a16:creationId xmlns="" xmlns:a16="http://schemas.microsoft.com/office/drawing/2014/main" id="{9EA54D9F-32B0-4B48-B93A-B5A9E3DC6B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7">
                <a:extLst>
                  <a:ext uri="{FF2B5EF4-FFF2-40B4-BE49-F238E27FC236}">
                    <a16:creationId xmlns="" xmlns:a16="http://schemas.microsoft.com/office/drawing/2014/main" id="{3858A715-B583-4779-A1D2-86822F2CB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 xmlns:a16="http://schemas.microsoft.com/office/drawing/2014/main" id="{ECAE61B9-0396-4F89-85E9-EB174D639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 xmlns:a16="http://schemas.microsoft.com/office/drawing/2014/main" id="{46E4F030-726A-40ED-810F-C9F2379183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2">
                <a:extLst>
                  <a:ext uri="{FF2B5EF4-FFF2-40B4-BE49-F238E27FC236}">
                    <a16:creationId xmlns="" xmlns:a16="http://schemas.microsoft.com/office/drawing/2014/main" id="{B3148C64-AE70-4F9D-B6CE-5C92B9922B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 xmlns:a16="http://schemas.microsoft.com/office/drawing/2014/main" id="{78C97992-BC56-40D7-A639-3D314871C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79">
                <a:extLst>
                  <a:ext uri="{FF2B5EF4-FFF2-40B4-BE49-F238E27FC236}">
                    <a16:creationId xmlns="" xmlns:a16="http://schemas.microsoft.com/office/drawing/2014/main" id="{469CAD99-0EFE-4B8E-922B-0C2BCFFD5D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2">
                <a:extLst>
                  <a:ext uri="{FF2B5EF4-FFF2-40B4-BE49-F238E27FC236}">
                    <a16:creationId xmlns="" xmlns:a16="http://schemas.microsoft.com/office/drawing/2014/main" id="{1D00B441-E5A3-4411-9B05-8E09BFF62D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5">
                <a:extLst>
                  <a:ext uri="{FF2B5EF4-FFF2-40B4-BE49-F238E27FC236}">
                    <a16:creationId xmlns="" xmlns:a16="http://schemas.microsoft.com/office/drawing/2014/main" id="{3FFE4E0B-A703-4655-B55F-44B3A3902F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8">
                <a:extLst>
                  <a:ext uri="{FF2B5EF4-FFF2-40B4-BE49-F238E27FC236}">
                    <a16:creationId xmlns="" xmlns:a16="http://schemas.microsoft.com/office/drawing/2014/main" id="{F19632C2-B953-4CD1-9EAA-5C1FEA3EFD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 xmlns:a16="http://schemas.microsoft.com/office/drawing/2014/main" id="{DBDC3951-9E4C-4062-9B43-3038D9058A6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 xmlns:a16="http://schemas.microsoft.com/office/drawing/2014/main" id="{2764EF0E-A104-46C9-B242-778009E49E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6">
                  <a:extLst>
                    <a:ext uri="{FF2B5EF4-FFF2-40B4-BE49-F238E27FC236}">
                      <a16:creationId xmlns="" xmlns:a16="http://schemas.microsoft.com/office/drawing/2014/main" id="{D0A8B652-41E0-456C-9C9F-1F0EC00891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7">
                  <a:extLst>
                    <a:ext uri="{FF2B5EF4-FFF2-40B4-BE49-F238E27FC236}">
                      <a16:creationId xmlns="" xmlns:a16="http://schemas.microsoft.com/office/drawing/2014/main" id="{802E547A-C876-460C-B6A4-BCE8D39DA0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
                  <a:extLst>
                    <a:ext uri="{FF2B5EF4-FFF2-40B4-BE49-F238E27FC236}">
                      <a16:creationId xmlns="" xmlns:a16="http://schemas.microsoft.com/office/drawing/2014/main" id="{00363E6C-7B8D-4E1D-A93E-E73306E130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3">
                  <a:extLst>
                    <a:ext uri="{FF2B5EF4-FFF2-40B4-BE49-F238E27FC236}">
                      <a16:creationId xmlns="" xmlns:a16="http://schemas.microsoft.com/office/drawing/2014/main" id="{206E174F-B8D0-4FFD-A1B5-56BFC5CCE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6">
                  <a:extLst>
                    <a:ext uri="{FF2B5EF4-FFF2-40B4-BE49-F238E27FC236}">
                      <a16:creationId xmlns="" xmlns:a16="http://schemas.microsoft.com/office/drawing/2014/main" id="{3A10191E-76B5-4841-B32D-0DF6EAB639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9">
                  <a:extLst>
                    <a:ext uri="{FF2B5EF4-FFF2-40B4-BE49-F238E27FC236}">
                      <a16:creationId xmlns="" xmlns:a16="http://schemas.microsoft.com/office/drawing/2014/main" id="{CF67EF0B-5FE7-4D99-8B38-95B1706F07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 xmlns:a16="http://schemas.microsoft.com/office/drawing/2014/main" id="{0B39CF0F-2997-4D96-8F17-211C97D87D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3500000">
              <a:off x="480743" y="3311698"/>
              <a:ext cx="1785984" cy="2211229"/>
              <a:chOff x="3125006" y="3171595"/>
              <a:chExt cx="1785984" cy="2211229"/>
            </a:xfrm>
          </p:grpSpPr>
          <p:grpSp>
            <p:nvGrpSpPr>
              <p:cNvPr id="60" name="Group 59">
                <a:extLst>
                  <a:ext uri="{FF2B5EF4-FFF2-40B4-BE49-F238E27FC236}">
                    <a16:creationId xmlns="" xmlns:a16="http://schemas.microsoft.com/office/drawing/2014/main" id="{6408937D-7FFE-4D6C-AF79-1F60035CC7C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 xmlns:a16="http://schemas.microsoft.com/office/drawing/2014/main" id="{749AA60A-BD5D-4647-AE8A-DF411C654B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3F335D2B-768D-4700-A35C-F54A7BD352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 xmlns:a16="http://schemas.microsoft.com/office/drawing/2014/main" id="{B6F1EDEE-EDB1-4759-9339-8F60B631A3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0">
                  <a:extLst>
                    <a:ext uri="{FF2B5EF4-FFF2-40B4-BE49-F238E27FC236}">
                      <a16:creationId xmlns="" xmlns:a16="http://schemas.microsoft.com/office/drawing/2014/main" id="{305D4D3B-BD5E-44BE-BE6A-4C91845930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 xmlns:a16="http://schemas.microsoft.com/office/drawing/2014/main" id="{30748E9E-1F8D-4FB9-89D6-F5B35B5049F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 xmlns:a16="http://schemas.microsoft.com/office/drawing/2014/main" id="{B56CFFBA-D942-451F-B4E0-133DEA264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Shape 62">
                  <a:extLst>
                    <a:ext uri="{FF2B5EF4-FFF2-40B4-BE49-F238E27FC236}">
                      <a16:creationId xmlns="" xmlns:a16="http://schemas.microsoft.com/office/drawing/2014/main" id="{1B25F38B-03B2-435D-82ED-142D2AB4D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 xmlns:a16="http://schemas.microsoft.com/office/drawing/2014/main" id="{E1A0A593-F414-4B02-A355-AC7A50A7E08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555957" y="5230097"/>
              <a:ext cx="641183" cy="1069728"/>
              <a:chOff x="6484112" y="2967038"/>
              <a:chExt cx="641183" cy="1069728"/>
            </a:xfrm>
          </p:grpSpPr>
          <p:grpSp>
            <p:nvGrpSpPr>
              <p:cNvPr id="52" name="Group 51">
                <a:extLst>
                  <a:ext uri="{FF2B5EF4-FFF2-40B4-BE49-F238E27FC236}">
                    <a16:creationId xmlns="" xmlns:a16="http://schemas.microsoft.com/office/drawing/2014/main" id="{1BA06E81-194E-43F2-B418-BF8101EAAE2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808136" y="2967038"/>
                <a:ext cx="317159" cy="932400"/>
                <a:chOff x="6808136" y="2967038"/>
                <a:chExt cx="317159" cy="932400"/>
              </a:xfrm>
            </p:grpSpPr>
            <p:sp>
              <p:nvSpPr>
                <p:cNvPr id="57" name="Freeform 68">
                  <a:extLst>
                    <a:ext uri="{FF2B5EF4-FFF2-40B4-BE49-F238E27FC236}">
                      <a16:creationId xmlns="" xmlns:a16="http://schemas.microsoft.com/office/drawing/2014/main" id="{ABE6BF78-8FF2-4595-9072-48ACEBE20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 xmlns:a16="http://schemas.microsoft.com/office/drawing/2014/main" id="{E182745B-1C12-49AC-97AD-501D806E9F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Line 70">
                  <a:extLst>
                    <a:ext uri="{FF2B5EF4-FFF2-40B4-BE49-F238E27FC236}">
                      <a16:creationId xmlns="" xmlns:a16="http://schemas.microsoft.com/office/drawing/2014/main" id="{56B38515-A1C4-46D9-AEC6-E55E1CB733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 xmlns:a16="http://schemas.microsoft.com/office/drawing/2014/main" id="{C9A4424F-2DA0-4E5A-9291-0A5FCE5575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 xmlns:a16="http://schemas.microsoft.com/office/drawing/2014/main" id="{8609BA22-8E70-41AA-BACA-C9F8A789B2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 xmlns:a16="http://schemas.microsoft.com/office/drawing/2014/main" id="{C2F49FC5-EFC3-4A02-9782-EC06564A94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 xmlns:a16="http://schemas.microsoft.com/office/drawing/2014/main" id="{782187F0-090B-4C65-B604-5DD33B4FF2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91" name="Straight Connector 90">
            <a:extLst>
              <a:ext uri="{FF2B5EF4-FFF2-40B4-BE49-F238E27FC236}">
                <a16:creationId xmlns="" xmlns:a16="http://schemas.microsoft.com/office/drawing/2014/main" id="{A3805DED-0C97-4EF7-B1E1-0E016E053719}"/>
              </a:ext>
              <a:ext uri="{C183D7F6-B498-43B3-948B-1728B52AA6E4}">
                <adec:decorative xmlns="" xmlns:adec="http://schemas.microsoft.com/office/drawing/2017/decorative" val="1"/>
              </a:ext>
            </a:extLst>
          </p:cNvPr>
          <p:cNvCxnSpPr>
            <a:cxnSpLocks/>
          </p:cNvCxnSpPr>
          <p:nvPr userDrawn="1">
            <p:extLst>
              <p:ext uri="{386F3935-93C4-4BCD-93E2-E3B085C9AB24}">
                <p16:designElem xmlns=""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07C0FA93-7C0D-4CC0-BB42-DF569688ED82}"/>
              </a:ext>
              <a:ext uri="{C183D7F6-B498-43B3-948B-1728B52AA6E4}">
                <adec:decorative xmlns="" xmlns:adec="http://schemas.microsoft.com/office/drawing/2017/decorative" val="1"/>
              </a:ext>
            </a:extLst>
          </p:cNvPr>
          <p:cNvSpPr/>
          <p:nvPr userDrawn="1">
            <p:extLst>
              <p:ext uri="{386F3935-93C4-4BCD-93E2-E3B085C9AB24}">
                <p16:designElem xmlns=""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a:xfrm>
            <a:off x="989400" y="563402"/>
            <a:ext cx="4075200" cy="2058573"/>
          </a:xfrm>
        </p:spPr>
        <p:txBody>
          <a:bodyPr>
            <a:noAutofit/>
          </a:bodyPr>
          <a:lstStyle>
            <a:lvl1pPr algn="ctr">
              <a:defRPr sz="3200"/>
            </a:lvl1pPr>
          </a:lstStyle>
          <a:p>
            <a:r>
              <a:rPr lang="en-US" dirty="0"/>
              <a:t>Click to edit Master title style</a:t>
            </a:r>
          </a:p>
        </p:txBody>
      </p:sp>
      <p:sp>
        <p:nvSpPr>
          <p:cNvPr id="20" name="Subtitle 7">
            <a:extLst>
              <a:ext uri="{FF2B5EF4-FFF2-40B4-BE49-F238E27FC236}">
                <a16:creationId xmlns="" xmlns:a16="http://schemas.microsoft.com/office/drawing/2014/main" id="{C2777538-58E6-494C-A27B-B70346B0F395}"/>
              </a:ext>
            </a:extLst>
          </p:cNvPr>
          <p:cNvSpPr>
            <a:spLocks noGrp="1"/>
          </p:cNvSpPr>
          <p:nvPr>
            <p:ph type="subTitle" idx="1"/>
          </p:nvPr>
        </p:nvSpPr>
        <p:spPr>
          <a:xfrm>
            <a:off x="990000" y="4248000"/>
            <a:ext cx="4075200" cy="1520975"/>
          </a:xfrm>
        </p:spPr>
        <p:txBody>
          <a:bodyPr>
            <a:normAutofit/>
          </a:bodyPr>
          <a:lstStyle>
            <a:lvl1pPr marL="0" indent="0" algn="ctr">
              <a:buNone/>
              <a:defRPr/>
            </a:lvl1pPr>
          </a:lstStyle>
          <a:p>
            <a:r>
              <a:rPr lang="en-US" dirty="0"/>
              <a:t>Subtitle</a:t>
            </a:r>
          </a:p>
        </p:txBody>
      </p:sp>
      <p:sp>
        <p:nvSpPr>
          <p:cNvPr id="24" name="Picture Placeholder 23">
            <a:extLst>
              <a:ext uri="{FF2B5EF4-FFF2-40B4-BE49-F238E27FC236}">
                <a16:creationId xmlns="" xmlns:a16="http://schemas.microsoft.com/office/drawing/2014/main" id="{C9D32952-2D0C-4A3E-9354-E014C717894E}"/>
              </a:ext>
            </a:extLst>
          </p:cNvPr>
          <p:cNvSpPr>
            <a:spLocks noGrp="1"/>
          </p:cNvSpPr>
          <p:nvPr>
            <p:ph type="pic" sz="quarter" idx="13"/>
          </p:nvPr>
        </p:nvSpPr>
        <p:spPr>
          <a:xfrm>
            <a:off x="6654800" y="563563"/>
            <a:ext cx="4995863" cy="2706687"/>
          </a:xfrm>
        </p:spPr>
        <p:txBody>
          <a:bodyPr/>
          <a:lstStyle/>
          <a:p>
            <a:endParaRPr lang="en-US" dirty="0"/>
          </a:p>
        </p:txBody>
      </p:sp>
      <p:sp>
        <p:nvSpPr>
          <p:cNvPr id="26" name="Picture Placeholder 25">
            <a:extLst>
              <a:ext uri="{FF2B5EF4-FFF2-40B4-BE49-F238E27FC236}">
                <a16:creationId xmlns="" xmlns:a16="http://schemas.microsoft.com/office/drawing/2014/main" id="{92FA415D-7F98-4C81-A18F-A114BF021CC5}"/>
              </a:ext>
            </a:extLst>
          </p:cNvPr>
          <p:cNvSpPr>
            <a:spLocks noGrp="1"/>
          </p:cNvSpPr>
          <p:nvPr>
            <p:ph type="pic" sz="quarter" idx="14"/>
          </p:nvPr>
        </p:nvSpPr>
        <p:spPr>
          <a:xfrm>
            <a:off x="6654800" y="3587750"/>
            <a:ext cx="4995863" cy="2698750"/>
          </a:xfrm>
        </p:spPr>
        <p:txBody>
          <a:bodyPr/>
          <a:lstStyle/>
          <a:p>
            <a:endParaRPr lang="en-US" dirty="0"/>
          </a:p>
        </p:txBody>
      </p:sp>
      <p:grpSp>
        <p:nvGrpSpPr>
          <p:cNvPr id="6" name="Group 5">
            <a:extLst>
              <a:ext uri="{FF2B5EF4-FFF2-40B4-BE49-F238E27FC236}">
                <a16:creationId xmlns="" xmlns:a16="http://schemas.microsoft.com/office/drawing/2014/main" id="{36D3DA45-FD99-405B-8BF9-260DD97C0D4F}"/>
              </a:ext>
              <a:ext uri="{C183D7F6-B498-43B3-948B-1728B52AA6E4}">
                <adec:decorative xmlns="" xmlns:adec="http://schemas.microsoft.com/office/drawing/2017/decorative" val="1"/>
              </a:ext>
            </a:extLst>
          </p:cNvPr>
          <p:cNvGrpSpPr/>
          <p:nvPr userDrawn="1">
            <p:extLst>
              <p:ext uri="{386F3935-93C4-4BCD-93E2-E3B085C9AB24}">
                <p16:designElem xmlns="" xmlns:p16="http://schemas.microsoft.com/office/powerpoint/2015/main" val="1"/>
              </p:ext>
            </p:extLst>
          </p:nvPr>
        </p:nvGrpSpPr>
        <p:grpSpPr>
          <a:xfrm>
            <a:off x="1919525" y="2840038"/>
            <a:ext cx="2216150" cy="1177924"/>
            <a:chOff x="4987925" y="2840038"/>
            <a:chExt cx="2216150" cy="1177924"/>
          </a:xfrm>
        </p:grpSpPr>
        <p:sp>
          <p:nvSpPr>
            <p:cNvPr id="7" name="Rectangle 6">
              <a:extLst>
                <a:ext uri="{FF2B5EF4-FFF2-40B4-BE49-F238E27FC236}">
                  <a16:creationId xmlns="" xmlns:a16="http://schemas.microsoft.com/office/drawing/2014/main" id="{C5C2A03C-F372-4C6D-929D-FD97AD4396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 xmlns:a16="http://schemas.microsoft.com/office/drawing/2014/main" id="{E8FEDBB3-0BD6-41BC-BB57-9FEC2E96C0F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 xmlns:a16="http://schemas.microsoft.com/office/drawing/2014/main" id="{7D12B81D-3F14-4DA1-BECA-669824832A0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 xmlns:a16="http://schemas.microsoft.com/office/drawing/2014/main" id="{EA11E57D-88DD-4899-907A-2A5772002FE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 xmlns:a16="http://schemas.microsoft.com/office/drawing/2014/main" id="{7A5AEE18-30A4-4777-975F-02D107A171B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 xmlns:a16="http://schemas.microsoft.com/office/drawing/2014/main" id="{39EA21FB-AE36-478E-9770-CB8428143903}"/>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 xmlns:a16="http://schemas.microsoft.com/office/drawing/2014/main" id="{BC45D5C4-2D3A-4F84-BED1-D9B75234B07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 xmlns:a16="http://schemas.microsoft.com/office/drawing/2014/main" id="{259762E8-7432-4501-9FE5-92B04D37C76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 xmlns:a16="http://schemas.microsoft.com/office/drawing/2014/main" id="{FF91FD3E-0148-4B50-8906-7D9CD382A35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 xmlns:a16="http://schemas.microsoft.com/office/drawing/2014/main" id="{506FA1AD-488A-4FD4-A79F-4343698EA734}"/>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E977110C-4AA3-4101-B3BD-140B90AF99C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 xmlns:a16="http://schemas.microsoft.com/office/drawing/2014/main" id="{4C50F189-4D8E-4DE6-8295-CF92FA8BFD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me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E3BC1D-912E-4012-84AC-A509C9EF4F4E}"/>
              </a:ext>
            </a:extLst>
          </p:cNvPr>
          <p:cNvSpPr>
            <a:spLocks noGrp="1"/>
          </p:cNvSpPr>
          <p:nvPr>
            <p:ph idx="1"/>
          </p:nvPr>
        </p:nvSpPr>
        <p:spPr>
          <a:xfrm>
            <a:off x="838200" y="1839595"/>
            <a:ext cx="10515600" cy="415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E977110C-4AA3-4101-B3BD-140B90AF99C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 xmlns:a16="http://schemas.microsoft.com/office/drawing/2014/main" id="{4C50F189-4D8E-4DE6-8295-CF92FA8BFD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6372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A1826-1B3E-4E2E-8D6C-93BCEAA3D6C6}"/>
              </a:ext>
            </a:extLst>
          </p:cNvPr>
          <p:cNvSpPr>
            <a:spLocks noGrp="1"/>
          </p:cNvSpPr>
          <p:nvPr>
            <p:ph type="ctrTitle"/>
          </p:nvPr>
        </p:nvSpPr>
        <p:spPr>
          <a:xfrm>
            <a:off x="7324726" y="4217899"/>
            <a:ext cx="4079874" cy="1132373"/>
          </a:xfrm>
        </p:spPr>
        <p:txBody>
          <a:bodyPr anchor="t">
            <a:noAutofit/>
          </a:bodyPr>
          <a:lstStyle>
            <a:lvl1pPr algn="ctr">
              <a:defRPr sz="3200"/>
            </a:lvl1pPr>
          </a:lstStyle>
          <a:p>
            <a:r>
              <a:rPr lang="en-US" dirty="0"/>
              <a:t>Click to edit Master title style</a:t>
            </a:r>
          </a:p>
        </p:txBody>
      </p:sp>
      <p:sp>
        <p:nvSpPr>
          <p:cNvPr id="3" name="Subtitle 2">
            <a:extLst>
              <a:ext uri="{FF2B5EF4-FFF2-40B4-BE49-F238E27FC236}">
                <a16:creationId xmlns="" xmlns:a16="http://schemas.microsoft.com/office/drawing/2014/main" id="{AAB5F0CE-1714-4650-9690-5676C06349A0}"/>
              </a:ext>
            </a:extLst>
          </p:cNvPr>
          <p:cNvSpPr>
            <a:spLocks noGrp="1"/>
          </p:cNvSpPr>
          <p:nvPr>
            <p:ph type="subTitle" idx="1"/>
          </p:nvPr>
        </p:nvSpPr>
        <p:spPr>
          <a:xfrm>
            <a:off x="7324726" y="1541995"/>
            <a:ext cx="4079874" cy="2457819"/>
          </a:xfrm>
        </p:spPr>
        <p:txBody>
          <a:bodyPr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3" name="Picture Placeholder 42">
            <a:extLst>
              <a:ext uri="{FF2B5EF4-FFF2-40B4-BE49-F238E27FC236}">
                <a16:creationId xmlns="" xmlns:a16="http://schemas.microsoft.com/office/drawing/2014/main" id="{E0B6C055-B48A-412B-88B0-737289AC0BDB}"/>
              </a:ext>
            </a:extLst>
          </p:cNvPr>
          <p:cNvSpPr>
            <a:spLocks noGrp="1"/>
          </p:cNvSpPr>
          <p:nvPr>
            <p:ph type="pic" sz="quarter" idx="10"/>
          </p:nvPr>
        </p:nvSpPr>
        <p:spPr>
          <a:xfrm>
            <a:off x="539750" y="536575"/>
            <a:ext cx="2366963" cy="2760663"/>
          </a:xfrm>
        </p:spPr>
        <p:txBody>
          <a:bodyPr/>
          <a:lstStyle/>
          <a:p>
            <a:endParaRPr lang="en-US" dirty="0"/>
          </a:p>
        </p:txBody>
      </p:sp>
      <p:sp>
        <p:nvSpPr>
          <p:cNvPr id="44" name="Picture Placeholder 42">
            <a:extLst>
              <a:ext uri="{FF2B5EF4-FFF2-40B4-BE49-F238E27FC236}">
                <a16:creationId xmlns="" xmlns:a16="http://schemas.microsoft.com/office/drawing/2014/main" id="{AE13F241-D0A7-491D-81D3-CB6450291490}"/>
              </a:ext>
            </a:extLst>
          </p:cNvPr>
          <p:cNvSpPr>
            <a:spLocks noGrp="1"/>
          </p:cNvSpPr>
          <p:nvPr>
            <p:ph type="pic" sz="quarter" idx="11"/>
          </p:nvPr>
        </p:nvSpPr>
        <p:spPr>
          <a:xfrm>
            <a:off x="3174887" y="543842"/>
            <a:ext cx="2366963" cy="2760663"/>
          </a:xfrm>
        </p:spPr>
        <p:txBody>
          <a:bodyPr/>
          <a:lstStyle/>
          <a:p>
            <a:endParaRPr lang="en-US" dirty="0"/>
          </a:p>
        </p:txBody>
      </p:sp>
      <p:sp>
        <p:nvSpPr>
          <p:cNvPr id="46" name="Picture Placeholder 42">
            <a:extLst>
              <a:ext uri="{FF2B5EF4-FFF2-40B4-BE49-F238E27FC236}">
                <a16:creationId xmlns="" xmlns:a16="http://schemas.microsoft.com/office/drawing/2014/main" id="{DC189B8E-5A5B-400F-8F5F-63F61759E081}"/>
              </a:ext>
            </a:extLst>
          </p:cNvPr>
          <p:cNvSpPr>
            <a:spLocks noGrp="1"/>
          </p:cNvSpPr>
          <p:nvPr>
            <p:ph type="pic" sz="quarter" idx="12"/>
          </p:nvPr>
        </p:nvSpPr>
        <p:spPr>
          <a:xfrm>
            <a:off x="539642" y="3563566"/>
            <a:ext cx="2366963" cy="2760663"/>
          </a:xfrm>
        </p:spPr>
        <p:txBody>
          <a:bodyPr/>
          <a:lstStyle/>
          <a:p>
            <a:endParaRPr lang="en-US" dirty="0"/>
          </a:p>
        </p:txBody>
      </p:sp>
      <p:sp>
        <p:nvSpPr>
          <p:cNvPr id="47" name="Picture Placeholder 42">
            <a:extLst>
              <a:ext uri="{FF2B5EF4-FFF2-40B4-BE49-F238E27FC236}">
                <a16:creationId xmlns="" xmlns:a16="http://schemas.microsoft.com/office/drawing/2014/main" id="{07055732-D9B3-42AF-9ADA-0D1F8DC2D5FB}"/>
              </a:ext>
            </a:extLst>
          </p:cNvPr>
          <p:cNvSpPr>
            <a:spLocks noGrp="1"/>
          </p:cNvSpPr>
          <p:nvPr>
            <p:ph type="pic" sz="quarter" idx="13"/>
          </p:nvPr>
        </p:nvSpPr>
        <p:spPr>
          <a:xfrm>
            <a:off x="3174779" y="3570833"/>
            <a:ext cx="2366963" cy="2760663"/>
          </a:xfrm>
        </p:spPr>
        <p:txBody>
          <a:bodyPr/>
          <a:lstStyle/>
          <a:p>
            <a:endParaRPr lang="en-US" dirty="0"/>
          </a:p>
        </p:txBody>
      </p:sp>
      <p:sp>
        <p:nvSpPr>
          <p:cNvPr id="28" name="Date Placeholder 47">
            <a:extLst>
              <a:ext uri="{FF2B5EF4-FFF2-40B4-BE49-F238E27FC236}">
                <a16:creationId xmlns="" xmlns:a16="http://schemas.microsoft.com/office/drawing/2014/main" id="{5B51C357-082C-45A5-80C8-69FD4B94D329}"/>
              </a:ext>
            </a:extLst>
          </p:cNvPr>
          <p:cNvSpPr txBox="1">
            <a:spLocks/>
          </p:cNvSpPr>
          <p:nvPr userDrawn="1"/>
        </p:nvSpPr>
        <p:spPr>
          <a:xfrm>
            <a:off x="450000" y="6357168"/>
            <a:ext cx="1760150" cy="461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20XX</a:t>
            </a:r>
          </a:p>
        </p:txBody>
      </p:sp>
      <p:cxnSp>
        <p:nvCxnSpPr>
          <p:cNvPr id="18" name="Straight Connector 17">
            <a:extLst>
              <a:ext uri="{FF2B5EF4-FFF2-40B4-BE49-F238E27FC236}">
                <a16:creationId xmlns="" xmlns:a16="http://schemas.microsoft.com/office/drawing/2014/main" id="{D7ED9792-4CB9-419E-9961-050A9E00E2FA}"/>
              </a:ext>
              <a:ext uri="{C183D7F6-B498-43B3-948B-1728B52AA6E4}">
                <adec:decorative xmlns="" xmlns:adec="http://schemas.microsoft.com/office/drawing/2017/decorative" val="1"/>
              </a:ext>
            </a:extLst>
          </p:cNvPr>
          <p:cNvCxnSpPr>
            <a:cxnSpLocks/>
          </p:cNvCxnSpPr>
          <p:nvPr userDrawn="1"/>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 xmlns:a16="http://schemas.microsoft.com/office/drawing/2014/main" id="{E1EC9E08-1228-4409-88CC-9D1927E83943}"/>
              </a:ext>
              <a:ext uri="{C183D7F6-B498-43B3-948B-1728B52AA6E4}">
                <adec:decorative xmlns="" xmlns:adec="http://schemas.microsoft.com/office/drawing/2017/decorative" val="1"/>
              </a:ext>
            </a:extLst>
          </p:cNvPr>
          <p:cNvGrpSpPr/>
          <p:nvPr userDrawn="1"/>
        </p:nvGrpSpPr>
        <p:grpSpPr>
          <a:xfrm rot="8100000" flipH="1">
            <a:off x="6674373" y="402322"/>
            <a:ext cx="641184" cy="1069728"/>
            <a:chOff x="6484111" y="2967038"/>
            <a:chExt cx="641184" cy="1069728"/>
          </a:xfrm>
        </p:grpSpPr>
        <p:grpSp>
          <p:nvGrpSpPr>
            <p:cNvPr id="20" name="Group 19">
              <a:extLst>
                <a:ext uri="{FF2B5EF4-FFF2-40B4-BE49-F238E27FC236}">
                  <a16:creationId xmlns="" xmlns:a16="http://schemas.microsoft.com/office/drawing/2014/main"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 xmlns:a16="http://schemas.microsoft.com/office/drawing/2014/main"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 xmlns:a16="http://schemas.microsoft.com/office/drawing/2014/main"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 xmlns:a16="http://schemas.microsoft.com/office/drawing/2014/main"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 xmlns:a16="http://schemas.microsoft.com/office/drawing/2014/main"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 xmlns:a16="http://schemas.microsoft.com/office/drawing/2014/main"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 xmlns:a16="http://schemas.microsoft.com/office/drawing/2014/main"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 xmlns:a16="http://schemas.microsoft.com/office/drawing/2014/main"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Footer Placeholder 48">
            <a:extLst>
              <a:ext uri="{FF2B5EF4-FFF2-40B4-BE49-F238E27FC236}">
                <a16:creationId xmlns="" xmlns:a16="http://schemas.microsoft.com/office/drawing/2014/main" id="{B217CCF8-D1B0-4B96-AF9D-78BFAEE6D77D}"/>
              </a:ext>
            </a:extLst>
          </p:cNvPr>
          <p:cNvSpPr txBox="1">
            <a:spLocks/>
          </p:cNvSpPr>
          <p:nvPr userDrawn="1"/>
        </p:nvSpPr>
        <p:spPr>
          <a:xfrm>
            <a:off x="2754312" y="6357600"/>
            <a:ext cx="6683376" cy="460800"/>
          </a:xfrm>
          <a:prstGeom prst="rect">
            <a:avLst/>
          </a:prstGeom>
        </p:spPr>
        <p:txBody>
          <a:bodyPr vert="horz" lIns="91440" tIns="45720" rIns="91440" bIns="45720" rtlCol="0" anchor="ctr"/>
          <a:lstStyle>
            <a:defPPr>
              <a:defRPr lang="en-US"/>
            </a:defPPr>
            <a:lvl1pPr marL="0" algn="ctr" defTabSz="914400" rtl="0" eaLnBrk="1" latinLnBrk="0" hangingPunct="1">
              <a:defRPr sz="1000" kern="1200" cap="all" spc="3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Sample Footer Text</a:t>
            </a:r>
          </a:p>
        </p:txBody>
      </p:sp>
      <p:grpSp>
        <p:nvGrpSpPr>
          <p:cNvPr id="30" name="Group 29">
            <a:extLst>
              <a:ext uri="{FF2B5EF4-FFF2-40B4-BE49-F238E27FC236}">
                <a16:creationId xmlns="" xmlns:a16="http://schemas.microsoft.com/office/drawing/2014/main" id="{615108B9-F897-467F-809F-6A4A2AE7EA20}"/>
              </a:ext>
              <a:ext uri="{C183D7F6-B498-43B3-948B-1728B52AA6E4}">
                <adec:decorative xmlns="" xmlns:adec="http://schemas.microsoft.com/office/drawing/2017/decorative" val="1"/>
              </a:ext>
            </a:extLst>
          </p:cNvPr>
          <p:cNvGrpSpPr/>
          <p:nvPr userDrawn="1"/>
        </p:nvGrpSpPr>
        <p:grpSpPr>
          <a:xfrm rot="18900000" flipH="1">
            <a:off x="11020475" y="5368081"/>
            <a:ext cx="641184" cy="1069728"/>
            <a:chOff x="6484111" y="2967038"/>
            <a:chExt cx="641184" cy="1069728"/>
          </a:xfrm>
        </p:grpSpPr>
        <p:grpSp>
          <p:nvGrpSpPr>
            <p:cNvPr id="31" name="Group 30">
              <a:extLst>
                <a:ext uri="{FF2B5EF4-FFF2-40B4-BE49-F238E27FC236}">
                  <a16:creationId xmlns="" xmlns:a16="http://schemas.microsoft.com/office/drawing/2014/main"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 xmlns:a16="http://schemas.microsoft.com/office/drawing/2014/main"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9">
                <a:extLst>
                  <a:ext uri="{FF2B5EF4-FFF2-40B4-BE49-F238E27FC236}">
                    <a16:creationId xmlns="" xmlns:a16="http://schemas.microsoft.com/office/drawing/2014/main"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 xmlns:a16="http://schemas.microsoft.com/office/drawing/2014/main"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 xmlns:a16="http://schemas.microsoft.com/office/drawing/2014/main"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 xmlns:a16="http://schemas.microsoft.com/office/drawing/2014/main"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9">
                <a:extLst>
                  <a:ext uri="{FF2B5EF4-FFF2-40B4-BE49-F238E27FC236}">
                    <a16:creationId xmlns="" xmlns:a16="http://schemas.microsoft.com/office/drawing/2014/main"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Line 70">
                <a:extLst>
                  <a:ext uri="{FF2B5EF4-FFF2-40B4-BE49-F238E27FC236}">
                    <a16:creationId xmlns="" xmlns:a16="http://schemas.microsoft.com/office/drawing/2014/main"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9" name="Slide Number Placeholder 49">
            <a:extLst>
              <a:ext uri="{FF2B5EF4-FFF2-40B4-BE49-F238E27FC236}">
                <a16:creationId xmlns="" xmlns:a16="http://schemas.microsoft.com/office/drawing/2014/main" id="{FAE9A1BE-DDB9-4362-A4F6-BE1A07DBF6F1}"/>
              </a:ext>
            </a:extLst>
          </p:cNvPr>
          <p:cNvSpPr txBox="1">
            <a:spLocks/>
          </p:cNvSpPr>
          <p:nvPr userDrawn="1"/>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8376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p:txBody>
          <a:bodyPr/>
          <a:lstStyle>
            <a:lvl1pPr algn="ctr">
              <a:defRPr/>
            </a:lvl1pPr>
          </a:lstStyle>
          <a:p>
            <a:r>
              <a:rPr lang="en-US" dirty="0"/>
              <a:t>Click to edit Master title style</a:t>
            </a:r>
          </a:p>
        </p:txBody>
      </p:sp>
      <p:sp>
        <p:nvSpPr>
          <p:cNvPr id="14" name="Picture Placeholder 13">
            <a:extLst>
              <a:ext uri="{FF2B5EF4-FFF2-40B4-BE49-F238E27FC236}">
                <a16:creationId xmlns="" xmlns:a16="http://schemas.microsoft.com/office/drawing/2014/main" id="{BC50FC60-9736-40BD-8EF0-51BD04771675}"/>
              </a:ext>
            </a:extLst>
          </p:cNvPr>
          <p:cNvSpPr>
            <a:spLocks noGrp="1"/>
          </p:cNvSpPr>
          <p:nvPr>
            <p:ph type="pic" sz="quarter" idx="13"/>
          </p:nvPr>
        </p:nvSpPr>
        <p:spPr>
          <a:xfrm>
            <a:off x="1166813" y="2479675"/>
            <a:ext cx="1587500" cy="2330450"/>
          </a:xfrm>
        </p:spPr>
        <p:txBody>
          <a:bodyPr/>
          <a:lstStyle/>
          <a:p>
            <a:endParaRPr lang="en-US" dirty="0"/>
          </a:p>
        </p:txBody>
      </p:sp>
      <p:sp>
        <p:nvSpPr>
          <p:cNvPr id="15" name="Picture Placeholder 13">
            <a:extLst>
              <a:ext uri="{FF2B5EF4-FFF2-40B4-BE49-F238E27FC236}">
                <a16:creationId xmlns="" xmlns:a16="http://schemas.microsoft.com/office/drawing/2014/main" id="{7D564077-E600-44C8-B691-00C1C3ECC1C6}"/>
              </a:ext>
            </a:extLst>
          </p:cNvPr>
          <p:cNvSpPr>
            <a:spLocks noGrp="1"/>
          </p:cNvSpPr>
          <p:nvPr>
            <p:ph type="pic" sz="quarter" idx="14"/>
          </p:nvPr>
        </p:nvSpPr>
        <p:spPr>
          <a:xfrm>
            <a:off x="3228885" y="2479675"/>
            <a:ext cx="1587500" cy="2330450"/>
          </a:xfrm>
        </p:spPr>
        <p:txBody>
          <a:bodyPr/>
          <a:lstStyle/>
          <a:p>
            <a:endParaRPr lang="en-US" dirty="0"/>
          </a:p>
        </p:txBody>
      </p:sp>
      <p:sp>
        <p:nvSpPr>
          <p:cNvPr id="16" name="Picture Placeholder 13">
            <a:extLst>
              <a:ext uri="{FF2B5EF4-FFF2-40B4-BE49-F238E27FC236}">
                <a16:creationId xmlns="" xmlns:a16="http://schemas.microsoft.com/office/drawing/2014/main" id="{5EF6670B-24A6-4EC1-AB19-83414A6BFC81}"/>
              </a:ext>
            </a:extLst>
          </p:cNvPr>
          <p:cNvSpPr>
            <a:spLocks noGrp="1"/>
          </p:cNvSpPr>
          <p:nvPr>
            <p:ph type="pic" sz="quarter" idx="15"/>
          </p:nvPr>
        </p:nvSpPr>
        <p:spPr>
          <a:xfrm>
            <a:off x="5302249" y="2479675"/>
            <a:ext cx="1587500" cy="2330450"/>
          </a:xfrm>
        </p:spPr>
        <p:txBody>
          <a:bodyPr/>
          <a:lstStyle/>
          <a:p>
            <a:endParaRPr lang="en-US" dirty="0"/>
          </a:p>
        </p:txBody>
      </p:sp>
      <p:sp>
        <p:nvSpPr>
          <p:cNvPr id="17" name="Picture Placeholder 13">
            <a:extLst>
              <a:ext uri="{FF2B5EF4-FFF2-40B4-BE49-F238E27FC236}">
                <a16:creationId xmlns="" xmlns:a16="http://schemas.microsoft.com/office/drawing/2014/main" id="{DCE770BA-A562-4780-AEC9-94BC0C7C53FA}"/>
              </a:ext>
            </a:extLst>
          </p:cNvPr>
          <p:cNvSpPr>
            <a:spLocks noGrp="1"/>
          </p:cNvSpPr>
          <p:nvPr>
            <p:ph type="pic" sz="quarter" idx="16"/>
          </p:nvPr>
        </p:nvSpPr>
        <p:spPr>
          <a:xfrm>
            <a:off x="7364764" y="2479675"/>
            <a:ext cx="1587500" cy="2330450"/>
          </a:xfrm>
        </p:spPr>
        <p:txBody>
          <a:bodyPr/>
          <a:lstStyle/>
          <a:p>
            <a:endParaRPr lang="en-US" dirty="0"/>
          </a:p>
        </p:txBody>
      </p:sp>
      <p:sp>
        <p:nvSpPr>
          <p:cNvPr id="18" name="Picture Placeholder 13">
            <a:extLst>
              <a:ext uri="{FF2B5EF4-FFF2-40B4-BE49-F238E27FC236}">
                <a16:creationId xmlns="" xmlns:a16="http://schemas.microsoft.com/office/drawing/2014/main" id="{C627DB31-AE80-40F1-A5C7-E1FBE1521BD4}"/>
              </a:ext>
            </a:extLst>
          </p:cNvPr>
          <p:cNvSpPr>
            <a:spLocks noGrp="1"/>
          </p:cNvSpPr>
          <p:nvPr>
            <p:ph type="pic" sz="quarter" idx="17"/>
          </p:nvPr>
        </p:nvSpPr>
        <p:spPr>
          <a:xfrm>
            <a:off x="9437688" y="2479675"/>
            <a:ext cx="1587500" cy="2330450"/>
          </a:xfrm>
        </p:spPr>
        <p:txBody>
          <a:bodyPr/>
          <a:lstStyle/>
          <a:p>
            <a:endParaRPr lang="en-US" dirty="0"/>
          </a:p>
        </p:txBody>
      </p:sp>
      <p:cxnSp>
        <p:nvCxnSpPr>
          <p:cNvPr id="11" name="Straight Connector 10">
            <a:extLst>
              <a:ext uri="{FF2B5EF4-FFF2-40B4-BE49-F238E27FC236}">
                <a16:creationId xmlns="" xmlns:a16="http://schemas.microsoft.com/office/drawing/2014/main" id="{CDA79604-04BA-44C3-8188-694F8E9C2360}"/>
              </a:ext>
              <a:ext uri="{C183D7F6-B498-43B3-948B-1728B52AA6E4}">
                <adec:decorative xmlns="" xmlns:adec="http://schemas.microsoft.com/office/drawing/2017/decorative" val="1"/>
              </a:ext>
            </a:extLst>
          </p:cNvPr>
          <p:cNvCxnSpPr>
            <a:cxnSpLocks/>
          </p:cNvCxnSpPr>
          <p:nvPr userDrawn="1"/>
        </p:nvCxnSpPr>
        <p:spPr>
          <a:xfrm>
            <a:off x="5826000" y="19115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27">
            <a:extLst>
              <a:ext uri="{FF2B5EF4-FFF2-40B4-BE49-F238E27FC236}">
                <a16:creationId xmlns="" xmlns:a16="http://schemas.microsoft.com/office/drawing/2014/main" id="{325542BB-A1DE-421A-898F-007CCBCC1040}"/>
              </a:ext>
            </a:extLst>
          </p:cNvPr>
          <p:cNvSpPr>
            <a:spLocks noGrp="1"/>
          </p:cNvSpPr>
          <p:nvPr>
            <p:ph type="body" sz="quarter" idx="18"/>
          </p:nvPr>
        </p:nvSpPr>
        <p:spPr>
          <a:xfrm>
            <a:off x="1166813"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0" name="Text Placeholder 27">
            <a:extLst>
              <a:ext uri="{FF2B5EF4-FFF2-40B4-BE49-F238E27FC236}">
                <a16:creationId xmlns="" xmlns:a16="http://schemas.microsoft.com/office/drawing/2014/main" id="{95E87339-255E-4557-9768-A292ED25DBA8}"/>
              </a:ext>
            </a:extLst>
          </p:cNvPr>
          <p:cNvSpPr>
            <a:spLocks noGrp="1"/>
          </p:cNvSpPr>
          <p:nvPr>
            <p:ph type="body" sz="quarter" idx="19"/>
          </p:nvPr>
        </p:nvSpPr>
        <p:spPr>
          <a:xfrm>
            <a:off x="1166813"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1" name="Text Placeholder 27">
            <a:extLst>
              <a:ext uri="{FF2B5EF4-FFF2-40B4-BE49-F238E27FC236}">
                <a16:creationId xmlns="" xmlns:a16="http://schemas.microsoft.com/office/drawing/2014/main" id="{969EC781-370F-41FC-AD76-0728B465E512}"/>
              </a:ext>
            </a:extLst>
          </p:cNvPr>
          <p:cNvSpPr>
            <a:spLocks noGrp="1"/>
          </p:cNvSpPr>
          <p:nvPr>
            <p:ph type="body" sz="quarter" idx="20"/>
          </p:nvPr>
        </p:nvSpPr>
        <p:spPr>
          <a:xfrm>
            <a:off x="322888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2" name="Text Placeholder 27">
            <a:extLst>
              <a:ext uri="{FF2B5EF4-FFF2-40B4-BE49-F238E27FC236}">
                <a16:creationId xmlns="" xmlns:a16="http://schemas.microsoft.com/office/drawing/2014/main" id="{50C960BB-D9A3-417D-87D9-E93363FB5850}"/>
              </a:ext>
            </a:extLst>
          </p:cNvPr>
          <p:cNvSpPr>
            <a:spLocks noGrp="1"/>
          </p:cNvSpPr>
          <p:nvPr>
            <p:ph type="body" sz="quarter" idx="21"/>
          </p:nvPr>
        </p:nvSpPr>
        <p:spPr>
          <a:xfrm>
            <a:off x="322888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3" name="Text Placeholder 27">
            <a:extLst>
              <a:ext uri="{FF2B5EF4-FFF2-40B4-BE49-F238E27FC236}">
                <a16:creationId xmlns="" xmlns:a16="http://schemas.microsoft.com/office/drawing/2014/main" id="{714B566C-453D-4E47-8BE0-2EF7145AD3AF}"/>
              </a:ext>
            </a:extLst>
          </p:cNvPr>
          <p:cNvSpPr>
            <a:spLocks noGrp="1"/>
          </p:cNvSpPr>
          <p:nvPr>
            <p:ph type="body" sz="quarter" idx="22"/>
          </p:nvPr>
        </p:nvSpPr>
        <p:spPr>
          <a:xfrm>
            <a:off x="5302249"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4" name="Text Placeholder 27">
            <a:extLst>
              <a:ext uri="{FF2B5EF4-FFF2-40B4-BE49-F238E27FC236}">
                <a16:creationId xmlns="" xmlns:a16="http://schemas.microsoft.com/office/drawing/2014/main" id="{8C9D423F-AE1B-476A-AC7E-F34CE6ABFA31}"/>
              </a:ext>
            </a:extLst>
          </p:cNvPr>
          <p:cNvSpPr>
            <a:spLocks noGrp="1"/>
          </p:cNvSpPr>
          <p:nvPr>
            <p:ph type="body" sz="quarter" idx="23"/>
          </p:nvPr>
        </p:nvSpPr>
        <p:spPr>
          <a:xfrm>
            <a:off x="5302249"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5" name="Text Placeholder 27">
            <a:extLst>
              <a:ext uri="{FF2B5EF4-FFF2-40B4-BE49-F238E27FC236}">
                <a16:creationId xmlns="" xmlns:a16="http://schemas.microsoft.com/office/drawing/2014/main" id="{F25DCDC4-ECAE-47AB-8ED3-07D8D33BF181}"/>
              </a:ext>
            </a:extLst>
          </p:cNvPr>
          <p:cNvSpPr>
            <a:spLocks noGrp="1"/>
          </p:cNvSpPr>
          <p:nvPr>
            <p:ph type="body" sz="quarter" idx="24"/>
          </p:nvPr>
        </p:nvSpPr>
        <p:spPr>
          <a:xfrm>
            <a:off x="736476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6" name="Text Placeholder 27">
            <a:extLst>
              <a:ext uri="{FF2B5EF4-FFF2-40B4-BE49-F238E27FC236}">
                <a16:creationId xmlns="" xmlns:a16="http://schemas.microsoft.com/office/drawing/2014/main" id="{1A7D8398-681A-475F-9624-02EFB0099D50}"/>
              </a:ext>
            </a:extLst>
          </p:cNvPr>
          <p:cNvSpPr>
            <a:spLocks noGrp="1"/>
          </p:cNvSpPr>
          <p:nvPr>
            <p:ph type="body" sz="quarter" idx="25"/>
          </p:nvPr>
        </p:nvSpPr>
        <p:spPr>
          <a:xfrm>
            <a:off x="736476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7" name="Text Placeholder 27">
            <a:extLst>
              <a:ext uri="{FF2B5EF4-FFF2-40B4-BE49-F238E27FC236}">
                <a16:creationId xmlns="" xmlns:a16="http://schemas.microsoft.com/office/drawing/2014/main" id="{9692C358-06E1-468E-90F8-9F5F3918233E}"/>
              </a:ext>
            </a:extLst>
          </p:cNvPr>
          <p:cNvSpPr>
            <a:spLocks noGrp="1"/>
          </p:cNvSpPr>
          <p:nvPr>
            <p:ph type="body" sz="quarter" idx="26"/>
          </p:nvPr>
        </p:nvSpPr>
        <p:spPr>
          <a:xfrm>
            <a:off x="9437688"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8" name="Text Placeholder 27">
            <a:extLst>
              <a:ext uri="{FF2B5EF4-FFF2-40B4-BE49-F238E27FC236}">
                <a16:creationId xmlns="" xmlns:a16="http://schemas.microsoft.com/office/drawing/2014/main" id="{2167CC03-B865-47EB-83C3-CA5CDC584C0F}"/>
              </a:ext>
            </a:extLst>
          </p:cNvPr>
          <p:cNvSpPr>
            <a:spLocks noGrp="1"/>
          </p:cNvSpPr>
          <p:nvPr>
            <p:ph type="body" sz="quarter" idx="27"/>
          </p:nvPr>
        </p:nvSpPr>
        <p:spPr>
          <a:xfrm>
            <a:off x="9437688"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 name="Date Placeholder 2">
            <a:extLst>
              <a:ext uri="{FF2B5EF4-FFF2-40B4-BE49-F238E27FC236}">
                <a16:creationId xmlns="" xmlns:a16="http://schemas.microsoft.com/office/drawing/2014/main"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 xmlns:a16="http://schemas.microsoft.com/office/drawing/2014/main"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 xmlns:a16="http://schemas.microsoft.com/office/drawing/2014/main"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5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1CA242E8-AEEF-4BBD-94E9-86F89D69522C}"/>
              </a:ext>
            </a:extLst>
          </p:cNvPr>
          <p:cNvSpPr>
            <a:spLocks noGrp="1"/>
          </p:cNvSpPr>
          <p:nvPr>
            <p:ph type="dt" sz="half" idx="10"/>
          </p:nvPr>
        </p:nvSpPr>
        <p:spPr/>
        <p:txBody>
          <a:bodyPr/>
          <a:lstStyle>
            <a:lvl1pPr>
              <a:defRPr/>
            </a:lvl1pPr>
          </a:lstStyle>
          <a:p>
            <a:r>
              <a:rPr lang="en-US"/>
              <a:t>20XX</a:t>
            </a:r>
            <a:endParaRPr lang="en-US" dirty="0"/>
          </a:p>
        </p:txBody>
      </p:sp>
      <p:sp>
        <p:nvSpPr>
          <p:cNvPr id="6" name="Footer Placeholder 5">
            <a:extLst>
              <a:ext uri="{FF2B5EF4-FFF2-40B4-BE49-F238E27FC236}">
                <a16:creationId xmlns="" xmlns:a16="http://schemas.microsoft.com/office/drawing/2014/main" id="{BD58D2CA-06C9-412D-A5D6-F97DDBBB03DB}"/>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r>
              <a:rPr lang="en-US"/>
              <a:t>Sample Footer Text</a:t>
            </a:r>
            <a:endParaRPr lang="en-US" dirty="0"/>
          </a:p>
        </p:txBody>
      </p:sp>
      <p:sp>
        <p:nvSpPr>
          <p:cNvPr id="6" name="Slide Number Placeholder 5">
            <a:extLst>
              <a:ext uri="{FF2B5EF4-FFF2-40B4-BE49-F238E27FC236}">
                <a16:creationId xmlns=""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8" r:id="rId4"/>
    <p:sldLayoutId id="2147483660" r:id="rId5"/>
    <p:sldLayoutId id="2147483680" r:id="rId6"/>
    <p:sldLayoutId id="2147483679" r:id="rId7"/>
    <p:sldLayoutId id="2147483677" r:id="rId8"/>
    <p:sldLayoutId id="2147483662" r:id="rId9"/>
    <p:sldLayoutId id="2147483663" r:id="rId10"/>
    <p:sldLayoutId id="2147483671" r:id="rId11"/>
    <p:sldLayoutId id="2147483676" r:id="rId12"/>
    <p:sldLayoutId id="2147483674" r:id="rId13"/>
    <p:sldLayoutId id="2147483681" r:id="rId14"/>
  </p:sldLayoutIdLst>
  <p:hf hd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behaviormodel.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F3D98-3C30-4CFC-8643-C81E829C8C25}"/>
              </a:ext>
            </a:extLst>
          </p:cNvPr>
          <p:cNvSpPr>
            <a:spLocks noGrp="1"/>
          </p:cNvSpPr>
          <p:nvPr>
            <p:ph type="title"/>
          </p:nvPr>
        </p:nvSpPr>
        <p:spPr/>
        <p:txBody>
          <a:bodyPr>
            <a:normAutofit/>
          </a:bodyPr>
          <a:lstStyle/>
          <a:p>
            <a:r>
              <a:rPr lang="en-GB" b="1" dirty="0"/>
              <a:t>Tiny Mindfulness Habits</a:t>
            </a:r>
            <a:endParaRPr lang="en-US" dirty="0"/>
          </a:p>
        </p:txBody>
      </p:sp>
      <p:sp>
        <p:nvSpPr>
          <p:cNvPr id="3" name="Subtitle 2">
            <a:extLst>
              <a:ext uri="{FF2B5EF4-FFF2-40B4-BE49-F238E27FC236}">
                <a16:creationId xmlns="" xmlns:a16="http://schemas.microsoft.com/office/drawing/2014/main" id="{A068D447-28D3-4F5F-B2DC-FD67E9015868}"/>
              </a:ext>
            </a:extLst>
          </p:cNvPr>
          <p:cNvSpPr>
            <a:spLocks noGrp="1"/>
          </p:cNvSpPr>
          <p:nvPr>
            <p:ph type="subTitle" idx="1"/>
          </p:nvPr>
        </p:nvSpPr>
        <p:spPr/>
        <p:txBody>
          <a:bodyPr>
            <a:normAutofit/>
          </a:bodyPr>
          <a:lstStyle/>
          <a:p>
            <a:r>
              <a:rPr lang="en-US" sz="3000" dirty="0">
                <a:cs typeface="Calibri"/>
              </a:rPr>
              <a:t>Session 2</a:t>
            </a:r>
            <a:endParaRPr lang="en-US" sz="3000"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8E99A08C-CC6E-AB4E-C15C-B4113608E57A}"/>
              </a:ext>
            </a:extLst>
          </p:cNvPr>
          <p:cNvSpPr>
            <a:spLocks noGrp="1"/>
          </p:cNvSpPr>
          <p:nvPr>
            <p:ph type="title"/>
          </p:nvPr>
        </p:nvSpPr>
        <p:spPr>
          <a:xfrm>
            <a:off x="989400" y="395289"/>
            <a:ext cx="10213200" cy="1112836"/>
          </a:xfrm>
        </p:spPr>
        <p:txBody>
          <a:bodyPr/>
          <a:lstStyle/>
          <a:p>
            <a:r>
              <a:rPr lang="en-GB" b="1" dirty="0"/>
              <a:t>Step 2: Develop an Anchor (prompt)</a:t>
            </a:r>
          </a:p>
        </p:txBody>
      </p:sp>
    </p:spTree>
    <p:extLst>
      <p:ext uri="{BB962C8B-B14F-4D97-AF65-F5344CB8AC3E}">
        <p14:creationId xmlns:p14="http://schemas.microsoft.com/office/powerpoint/2010/main" val="165967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8E99A08C-CC6E-AB4E-C15C-B4113608E57A}"/>
              </a:ext>
            </a:extLst>
          </p:cNvPr>
          <p:cNvSpPr>
            <a:spLocks noGrp="1"/>
          </p:cNvSpPr>
          <p:nvPr>
            <p:ph type="title"/>
          </p:nvPr>
        </p:nvSpPr>
        <p:spPr>
          <a:xfrm>
            <a:off x="989400" y="395289"/>
            <a:ext cx="10213200" cy="1112836"/>
          </a:xfrm>
        </p:spPr>
        <p:txBody>
          <a:bodyPr/>
          <a:lstStyle/>
          <a:p>
            <a:r>
              <a:rPr lang="en-GB" b="1" dirty="0"/>
              <a:t>Step 3: Develop a tiny mindfulness habit (ability)	</a:t>
            </a:r>
          </a:p>
        </p:txBody>
      </p:sp>
    </p:spTree>
    <p:extLst>
      <p:ext uri="{BB962C8B-B14F-4D97-AF65-F5344CB8AC3E}">
        <p14:creationId xmlns:p14="http://schemas.microsoft.com/office/powerpoint/2010/main" val="90716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8A4D148-C5D8-20B3-DD52-BF267C0F6B1A}"/>
              </a:ext>
            </a:extLst>
          </p:cNvPr>
          <p:cNvSpPr>
            <a:spLocks noGrp="1"/>
          </p:cNvSpPr>
          <p:nvPr>
            <p:ph type="title"/>
          </p:nvPr>
        </p:nvSpPr>
        <p:spPr>
          <a:xfrm>
            <a:off x="989400" y="231166"/>
            <a:ext cx="10213200" cy="1112836"/>
          </a:xfrm>
        </p:spPr>
        <p:txBody>
          <a:bodyPr/>
          <a:lstStyle/>
          <a:p>
            <a:r>
              <a:rPr lang="en-GB" b="1" dirty="0"/>
              <a:t>More examples of tiny mindfulness habits</a:t>
            </a:r>
          </a:p>
        </p:txBody>
      </p:sp>
      <p:sp>
        <p:nvSpPr>
          <p:cNvPr id="7" name="Content Placeholder 2">
            <a:extLst>
              <a:ext uri="{FF2B5EF4-FFF2-40B4-BE49-F238E27FC236}">
                <a16:creationId xmlns="" xmlns:a16="http://schemas.microsoft.com/office/drawing/2014/main" id="{11CE5302-6FD9-0BC1-BD4F-887A11FD321A}"/>
              </a:ext>
            </a:extLst>
          </p:cNvPr>
          <p:cNvSpPr txBox="1">
            <a:spLocks/>
          </p:cNvSpPr>
          <p:nvPr/>
        </p:nvSpPr>
        <p:spPr>
          <a:xfrm>
            <a:off x="989400" y="1344002"/>
            <a:ext cx="10213200" cy="4040191"/>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0"/>
              </a:spcBef>
            </a:pPr>
            <a:r>
              <a:rPr lang="en-GB" sz="2300" dirty="0"/>
              <a:t>Notice a pleasant event, e.g. bird song, someone smiling at you. How does your body feel, what thoughts and feelings did you experience? </a:t>
            </a:r>
          </a:p>
          <a:p>
            <a:pPr>
              <a:spcBef>
                <a:spcPts val="1700"/>
              </a:spcBef>
            </a:pPr>
            <a:r>
              <a:rPr lang="en-GB" sz="2300" dirty="0"/>
              <a:t>If you find yourself rushing, make an effort to slow down.</a:t>
            </a:r>
          </a:p>
          <a:p>
            <a:pPr>
              <a:spcBef>
                <a:spcPts val="1700"/>
              </a:spcBef>
            </a:pPr>
            <a:r>
              <a:rPr lang="en-GB" sz="2300" dirty="0"/>
              <a:t>Choose something to eat mindfully.  For one mouthful, appreciate the taste, texture and smell of your food.</a:t>
            </a:r>
          </a:p>
          <a:p>
            <a:pPr>
              <a:spcBef>
                <a:spcPts val="1700"/>
              </a:spcBef>
            </a:pPr>
            <a:r>
              <a:rPr lang="en-GB" sz="2300" dirty="0"/>
              <a:t>Take a moment to smile. What does it feel like to smile? </a:t>
            </a:r>
          </a:p>
          <a:p>
            <a:pPr>
              <a:spcBef>
                <a:spcPts val="1700"/>
              </a:spcBef>
            </a:pPr>
            <a:r>
              <a:rPr lang="en-GB" sz="2300" dirty="0"/>
              <a:t>What is one thing you are grateful for?  </a:t>
            </a:r>
          </a:p>
          <a:p>
            <a:pPr>
              <a:spcBef>
                <a:spcPts val="1700"/>
              </a:spcBef>
            </a:pPr>
            <a:endParaRPr lang="en-GB" sz="2300" dirty="0"/>
          </a:p>
        </p:txBody>
      </p:sp>
    </p:spTree>
    <p:extLst>
      <p:ext uri="{BB962C8B-B14F-4D97-AF65-F5344CB8AC3E}">
        <p14:creationId xmlns:p14="http://schemas.microsoft.com/office/powerpoint/2010/main" val="377250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467CA86-838A-7C55-5C77-309A73C5417D}"/>
              </a:ext>
            </a:extLst>
          </p:cNvPr>
          <p:cNvSpPr>
            <a:spLocks noGrp="1"/>
          </p:cNvSpPr>
          <p:nvPr>
            <p:ph type="title"/>
          </p:nvPr>
        </p:nvSpPr>
        <p:spPr>
          <a:xfrm>
            <a:off x="989400" y="395289"/>
            <a:ext cx="10213200" cy="1112836"/>
          </a:xfrm>
        </p:spPr>
        <p:txBody>
          <a:bodyPr/>
          <a:lstStyle/>
          <a:p>
            <a:r>
              <a:rPr lang="en-GB" b="1" dirty="0"/>
              <a:t>Step 4: Reinforce and wire in your new habit	</a:t>
            </a:r>
          </a:p>
        </p:txBody>
      </p:sp>
      <p:sp>
        <p:nvSpPr>
          <p:cNvPr id="6" name="Content Placeholder 2">
            <a:extLst>
              <a:ext uri="{FF2B5EF4-FFF2-40B4-BE49-F238E27FC236}">
                <a16:creationId xmlns="" xmlns:a16="http://schemas.microsoft.com/office/drawing/2014/main" id="{43540BFF-F126-F097-FAEF-64AE19BBC294}"/>
              </a:ext>
            </a:extLst>
          </p:cNvPr>
          <p:cNvSpPr txBox="1">
            <a:spLocks/>
          </p:cNvSpPr>
          <p:nvPr/>
        </p:nvSpPr>
        <p:spPr>
          <a:xfrm>
            <a:off x="989400" y="1685925"/>
            <a:ext cx="10213200" cy="4040191"/>
          </a:xfrm>
          <a:prstGeom prst="rect">
            <a:avLst/>
          </a:prstGeom>
        </p:spPr>
        <p:txBody>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Emotions create habits. Positive emotion is what makes you want to do the behaviour again.</a:t>
            </a:r>
          </a:p>
          <a:p>
            <a:r>
              <a:rPr lang="en-GB" dirty="0"/>
              <a:t>In the tiny habits method this is called celebration.</a:t>
            </a:r>
          </a:p>
          <a:p>
            <a:endParaRPr lang="en-GB" dirty="0"/>
          </a:p>
        </p:txBody>
      </p:sp>
    </p:spTree>
    <p:extLst>
      <p:ext uri="{BB962C8B-B14F-4D97-AF65-F5344CB8AC3E}">
        <p14:creationId xmlns:p14="http://schemas.microsoft.com/office/powerpoint/2010/main" val="32092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140" y="773088"/>
            <a:ext cx="2279130" cy="1043989"/>
          </a:xfrm>
        </p:spPr>
        <p:txBody>
          <a:bodyPr>
            <a:normAutofit/>
          </a:bodyPr>
          <a:lstStyle/>
          <a:p>
            <a:r>
              <a:rPr lang="en-US" b="1" dirty="0"/>
              <a:t>Celebration</a:t>
            </a:r>
          </a:p>
        </p:txBody>
      </p:sp>
      <p:sp>
        <p:nvSpPr>
          <p:cNvPr id="3" name="Content Placeholder 2"/>
          <p:cNvSpPr>
            <a:spLocks noGrp="1"/>
          </p:cNvSpPr>
          <p:nvPr>
            <p:ph idx="1"/>
          </p:nvPr>
        </p:nvSpPr>
        <p:spPr>
          <a:xfrm>
            <a:off x="989400" y="1408904"/>
            <a:ext cx="10213200" cy="4040191"/>
          </a:xfrm>
        </p:spPr>
        <p:txBody>
          <a:bodyPr>
            <a:noAutofit/>
          </a:bodyPr>
          <a:lstStyle/>
          <a:p>
            <a:endParaRPr lang="en-US" sz="2300" dirty="0"/>
          </a:p>
          <a:p>
            <a:r>
              <a:rPr lang="en-US" sz="2300" dirty="0"/>
              <a:t>Feelings wire in habits.</a:t>
            </a:r>
          </a:p>
          <a:p>
            <a:r>
              <a:rPr lang="en-US" sz="2300" dirty="0" err="1"/>
              <a:t>Individualised</a:t>
            </a:r>
            <a:r>
              <a:rPr lang="en-US" sz="2300" dirty="0"/>
              <a:t>.</a:t>
            </a:r>
          </a:p>
          <a:p>
            <a:r>
              <a:rPr lang="en-US" sz="2300" dirty="0"/>
              <a:t>Something said or done ( internally or externally) that makes you feel good, creates a feeling of success.</a:t>
            </a:r>
          </a:p>
          <a:p>
            <a:r>
              <a:rPr lang="en-US" sz="2300" dirty="0"/>
              <a:t>Celebrate </a:t>
            </a:r>
            <a:r>
              <a:rPr lang="en-US" sz="2300" b="1" dirty="0"/>
              <a:t>remembering</a:t>
            </a:r>
            <a:r>
              <a:rPr lang="en-US" sz="2300" dirty="0"/>
              <a:t> to do the habit (even if you didn’t actually manage to do it).</a:t>
            </a:r>
          </a:p>
          <a:p>
            <a:r>
              <a:rPr lang="en-US" sz="2300" dirty="0"/>
              <a:t>Celebrate small wins.</a:t>
            </a:r>
          </a:p>
          <a:p>
            <a:endParaRPr lang="en-US" sz="2300" dirty="0"/>
          </a:p>
          <a:p>
            <a:endParaRPr lang="en-US" sz="2300" dirty="0"/>
          </a:p>
        </p:txBody>
      </p:sp>
      <p:pic>
        <p:nvPicPr>
          <p:cNvPr id="1026" name="Picture 2" descr="Celebrate Photos, Download The BEST Free Celebrate Stock Photos &amp; HD Images">
            <a:extLst>
              <a:ext uri="{FF2B5EF4-FFF2-40B4-BE49-F238E27FC236}">
                <a16:creationId xmlns="" xmlns:a16="http://schemas.microsoft.com/office/drawing/2014/main" id="{95048D43-1CD4-D6E0-097E-3C8D68593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009" y="166208"/>
            <a:ext cx="3482730" cy="289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4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14400" y="381001"/>
            <a:ext cx="10363200" cy="985838"/>
          </a:xfrm>
        </p:spPr>
        <p:txBody>
          <a:bodyPr>
            <a:normAutofit/>
          </a:bodyPr>
          <a:lstStyle/>
          <a:p>
            <a:r>
              <a:rPr lang="en-GB" altLang="en-US" sz="3200" b="1" dirty="0"/>
              <a:t>Practice - 3 minute mindful breathing space </a:t>
            </a:r>
          </a:p>
        </p:txBody>
      </p:sp>
      <p:pic>
        <p:nvPicPr>
          <p:cNvPr id="2" name="Picture 1"/>
          <p:cNvPicPr>
            <a:picLocks noChangeAspect="1"/>
          </p:cNvPicPr>
          <p:nvPr/>
        </p:nvPicPr>
        <p:blipFill>
          <a:blip r:embed="rId3"/>
          <a:stretch>
            <a:fillRect/>
          </a:stretch>
        </p:blipFill>
        <p:spPr>
          <a:xfrm>
            <a:off x="1123950" y="1470990"/>
            <a:ext cx="9791700" cy="5006009"/>
          </a:xfrm>
          <a:prstGeom prst="rect">
            <a:avLst/>
          </a:prstGeom>
        </p:spPr>
      </p:pic>
    </p:spTree>
    <p:extLst>
      <p:ext uri="{BB962C8B-B14F-4D97-AF65-F5344CB8AC3E}">
        <p14:creationId xmlns:p14="http://schemas.microsoft.com/office/powerpoint/2010/main" val="200803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8AFDDE7D-6E65-B43C-73AF-EF58AD34FDB3}"/>
              </a:ext>
            </a:extLst>
          </p:cNvPr>
          <p:cNvSpPr>
            <a:spLocks noGrp="1"/>
          </p:cNvSpPr>
          <p:nvPr>
            <p:ph type="title"/>
          </p:nvPr>
        </p:nvSpPr>
        <p:spPr>
          <a:xfrm>
            <a:off x="989400" y="395289"/>
            <a:ext cx="10213200" cy="1112836"/>
          </a:xfrm>
        </p:spPr>
        <p:txBody>
          <a:bodyPr/>
          <a:lstStyle/>
          <a:p>
            <a:r>
              <a:rPr lang="en-GB" b="1" dirty="0"/>
              <a:t>Suggestions for between session work….</a:t>
            </a:r>
          </a:p>
        </p:txBody>
      </p:sp>
      <p:sp>
        <p:nvSpPr>
          <p:cNvPr id="6" name="Content Placeholder 2">
            <a:extLst>
              <a:ext uri="{FF2B5EF4-FFF2-40B4-BE49-F238E27FC236}">
                <a16:creationId xmlns="" xmlns:a16="http://schemas.microsoft.com/office/drawing/2014/main" id="{16A69B4E-B914-C9FE-7069-566D20EEC453}"/>
              </a:ext>
            </a:extLst>
          </p:cNvPr>
          <p:cNvSpPr txBox="1">
            <a:spLocks/>
          </p:cNvSpPr>
          <p:nvPr/>
        </p:nvSpPr>
        <p:spPr>
          <a:xfrm>
            <a:off x="989400" y="1685925"/>
            <a:ext cx="10213200" cy="4040191"/>
          </a:xfrm>
          <a:prstGeom prst="rect">
            <a:avLst/>
          </a:prstGeom>
        </p:spPr>
        <p:txBody>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t>Be curious.</a:t>
            </a:r>
          </a:p>
          <a:p>
            <a:r>
              <a:rPr lang="en-GB" sz="2300" dirty="0"/>
              <a:t>Pick a couple of tiny things that you would like to prioritise for change .</a:t>
            </a:r>
          </a:p>
          <a:p>
            <a:r>
              <a:rPr lang="en-GB" sz="2300" dirty="0"/>
              <a:t>Keep track of how you are doing.</a:t>
            </a:r>
          </a:p>
          <a:p>
            <a:r>
              <a:rPr lang="en-GB" sz="2300" dirty="0"/>
              <a:t>Work out how best to celebrate successes.</a:t>
            </a:r>
          </a:p>
          <a:p>
            <a:endParaRPr lang="en-GB" sz="2300" dirty="0"/>
          </a:p>
          <a:p>
            <a:r>
              <a:rPr lang="en-GB" sz="2300" dirty="0"/>
              <a:t>Remember, change is a process…!</a:t>
            </a:r>
          </a:p>
        </p:txBody>
      </p:sp>
      <p:pic>
        <p:nvPicPr>
          <p:cNvPr id="8" name="Picture 7">
            <a:extLst>
              <a:ext uri="{FF2B5EF4-FFF2-40B4-BE49-F238E27FC236}">
                <a16:creationId xmlns="" xmlns:a16="http://schemas.microsoft.com/office/drawing/2014/main" id="{4CF60AF0-8A94-C313-195F-BFFD431F0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530" y="4001294"/>
            <a:ext cx="4000500" cy="1952625"/>
          </a:xfrm>
          <a:prstGeom prst="rect">
            <a:avLst/>
          </a:prstGeom>
        </p:spPr>
      </p:pic>
    </p:spTree>
    <p:extLst>
      <p:ext uri="{BB962C8B-B14F-4D97-AF65-F5344CB8AC3E}">
        <p14:creationId xmlns:p14="http://schemas.microsoft.com/office/powerpoint/2010/main" val="190888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AE308-3076-43DB-B834-DA0B0AE19AF9}"/>
              </a:ext>
            </a:extLst>
          </p:cNvPr>
          <p:cNvSpPr>
            <a:spLocks noGrp="1"/>
          </p:cNvSpPr>
          <p:nvPr>
            <p:ph type="title"/>
          </p:nvPr>
        </p:nvSpPr>
        <p:spPr>
          <a:xfrm>
            <a:off x="7794707" y="536573"/>
            <a:ext cx="3856679" cy="1453003"/>
          </a:xfrm>
        </p:spPr>
        <p:txBody>
          <a:bodyPr wrap="square" anchor="b">
            <a:normAutofit/>
          </a:bodyPr>
          <a:lstStyle/>
          <a:p>
            <a:r>
              <a:rPr lang="en-US" b="1" dirty="0"/>
              <a:t>Thank you</a:t>
            </a:r>
          </a:p>
        </p:txBody>
      </p:sp>
      <p:sp>
        <p:nvSpPr>
          <p:cNvPr id="126" name="Slide Number Placeholder 49">
            <a:extLst>
              <a:ext uri="{FF2B5EF4-FFF2-40B4-BE49-F238E27FC236}">
                <a16:creationId xmlns="" xmlns:a16="http://schemas.microsoft.com/office/drawing/2014/main" id="{64086F3C-129F-4A29-A09C-7700661E06BF}"/>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17</a:t>
            </a:fld>
            <a:endParaRPr lang="en-US" dirty="0"/>
          </a:p>
        </p:txBody>
      </p:sp>
      <p:sp>
        <p:nvSpPr>
          <p:cNvPr id="3" name="Content Placeholder 2">
            <a:extLst>
              <a:ext uri="{FF2B5EF4-FFF2-40B4-BE49-F238E27FC236}">
                <a16:creationId xmlns="" xmlns:a16="http://schemas.microsoft.com/office/drawing/2014/main" id="{BABC2CE0-8806-4B2A-A10A-32984D317434}"/>
              </a:ext>
            </a:extLst>
          </p:cNvPr>
          <p:cNvSpPr>
            <a:spLocks noGrp="1"/>
          </p:cNvSpPr>
          <p:nvPr>
            <p:ph type="body" sz="quarter" idx="14"/>
          </p:nvPr>
        </p:nvSpPr>
        <p:spPr>
          <a:xfrm>
            <a:off x="8181686" y="2876550"/>
            <a:ext cx="3059113" cy="2983947"/>
          </a:xfrm>
        </p:spPr>
        <p:txBody>
          <a:bodyPr>
            <a:normAutofit/>
          </a:bodyPr>
          <a:lstStyle/>
          <a:p>
            <a:r>
              <a:rPr lang="en-US" dirty="0"/>
              <a:t>Dr Ellen Homewood, Clinical Psychologist </a:t>
            </a:r>
          </a:p>
          <a:p>
            <a:r>
              <a:rPr lang="en-US"/>
              <a:t>GGC</a:t>
            </a:r>
            <a:endParaRPr lang="en-US" dirty="0"/>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5C260060-8808-104A-FABB-0018FDE1FC3B}"/>
              </a:ext>
            </a:extLst>
          </p:cNvPr>
          <p:cNvSpPr txBox="1">
            <a:spLocks/>
          </p:cNvSpPr>
          <p:nvPr/>
        </p:nvSpPr>
        <p:spPr>
          <a:xfrm>
            <a:off x="989400" y="395289"/>
            <a:ext cx="10213200" cy="1112836"/>
          </a:xfrm>
          <a:prstGeom prst="rect">
            <a:avLst/>
          </a:prstGeom>
        </p:spPr>
        <p:txBody>
          <a:bodyPr vert="horz" lIns="91440" tIns="45720" rIns="91440" bIns="45720" rtlCol="0" anchor="b" anchorCtr="0">
            <a:normAutofit/>
          </a:bodyPr>
          <a:lstStyle>
            <a:lvl1pPr algn="ctr"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r>
              <a:rPr lang="en-GB" b="1" dirty="0"/>
              <a:t>Practice to start our session today…</a:t>
            </a:r>
          </a:p>
        </p:txBody>
      </p:sp>
    </p:spTree>
    <p:extLst>
      <p:ext uri="{BB962C8B-B14F-4D97-AF65-F5344CB8AC3E}">
        <p14:creationId xmlns:p14="http://schemas.microsoft.com/office/powerpoint/2010/main" val="332020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5C260060-8808-104A-FABB-0018FDE1FC3B}"/>
              </a:ext>
            </a:extLst>
          </p:cNvPr>
          <p:cNvSpPr txBox="1">
            <a:spLocks/>
          </p:cNvSpPr>
          <p:nvPr/>
        </p:nvSpPr>
        <p:spPr>
          <a:xfrm>
            <a:off x="989400" y="395289"/>
            <a:ext cx="10213200" cy="1112836"/>
          </a:xfrm>
          <a:prstGeom prst="rect">
            <a:avLst/>
          </a:prstGeom>
        </p:spPr>
        <p:txBody>
          <a:bodyPr vert="horz" lIns="91440" tIns="45720" rIns="91440" bIns="45720" rtlCol="0" anchor="b" anchorCtr="0">
            <a:normAutofit/>
          </a:bodyPr>
          <a:lstStyle>
            <a:lvl1pPr algn="ctr"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r>
              <a:rPr lang="en-GB" b="1" dirty="0"/>
              <a:t>How did you get on this week? </a:t>
            </a:r>
          </a:p>
        </p:txBody>
      </p:sp>
    </p:spTree>
    <p:extLst>
      <p:ext uri="{BB962C8B-B14F-4D97-AF65-F5344CB8AC3E}">
        <p14:creationId xmlns:p14="http://schemas.microsoft.com/office/powerpoint/2010/main" val="390756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AC805BE-5CE9-D291-F182-1F7F532FAB1C}"/>
              </a:ext>
            </a:extLst>
          </p:cNvPr>
          <p:cNvSpPr>
            <a:spLocks noGrp="1"/>
          </p:cNvSpPr>
          <p:nvPr>
            <p:ph type="title"/>
          </p:nvPr>
        </p:nvSpPr>
        <p:spPr>
          <a:xfrm>
            <a:off x="989400" y="395289"/>
            <a:ext cx="10213200" cy="1112836"/>
          </a:xfrm>
        </p:spPr>
        <p:txBody>
          <a:bodyPr/>
          <a:lstStyle/>
          <a:p>
            <a:r>
              <a:rPr lang="en-GB" b="1" dirty="0"/>
              <a:t>Tiny habits – Fogg model</a:t>
            </a:r>
          </a:p>
        </p:txBody>
      </p:sp>
      <p:sp>
        <p:nvSpPr>
          <p:cNvPr id="5" name="Content Placeholder 2">
            <a:extLst>
              <a:ext uri="{FF2B5EF4-FFF2-40B4-BE49-F238E27FC236}">
                <a16:creationId xmlns="" xmlns:a16="http://schemas.microsoft.com/office/drawing/2014/main" id="{527E7090-0387-1961-1D6B-90CF42775739}"/>
              </a:ext>
            </a:extLst>
          </p:cNvPr>
          <p:cNvSpPr txBox="1">
            <a:spLocks/>
          </p:cNvSpPr>
          <p:nvPr/>
        </p:nvSpPr>
        <p:spPr>
          <a:xfrm>
            <a:off x="838200" y="1825625"/>
            <a:ext cx="10515600" cy="4351338"/>
          </a:xfrm>
          <a:prstGeom prst="rect">
            <a:avLst/>
          </a:prstGeom>
        </p:spPr>
        <p:txBody>
          <a:bodyPr>
            <a:normAutofit fontScale="92500"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2500" dirty="0"/>
              <a:t>Three elements necessary to make a behaviour occur: </a:t>
            </a:r>
          </a:p>
          <a:p>
            <a:endParaRPr lang="en-GB" sz="2500" b="1" dirty="0"/>
          </a:p>
          <a:p>
            <a:pPr marL="514350" indent="-514350">
              <a:buFont typeface="Wingdings" panose="05000000000000000000" pitchFamily="2" charset="2"/>
              <a:buAutoNum type="arabicPeriod"/>
            </a:pPr>
            <a:r>
              <a:rPr lang="en-GB" sz="2500" b="1" dirty="0"/>
              <a:t>Motivation </a:t>
            </a:r>
          </a:p>
          <a:p>
            <a:pPr marL="514350" indent="-514350">
              <a:buFont typeface="Wingdings" panose="05000000000000000000" pitchFamily="2" charset="2"/>
              <a:buAutoNum type="arabicPeriod"/>
            </a:pPr>
            <a:r>
              <a:rPr lang="en-GB" sz="2500" b="1" dirty="0"/>
              <a:t>Ability</a:t>
            </a:r>
            <a:endParaRPr lang="en-GB" sz="2500" dirty="0"/>
          </a:p>
          <a:p>
            <a:pPr marL="514350" indent="-514350">
              <a:buFont typeface="Wingdings" panose="05000000000000000000" pitchFamily="2" charset="2"/>
              <a:buAutoNum type="arabicPeriod"/>
            </a:pPr>
            <a:r>
              <a:rPr lang="en-GB" sz="2500" b="1" dirty="0"/>
              <a:t>A Prompt, or an ‘anchor’ for the new behaviour</a:t>
            </a:r>
            <a:endParaRPr lang="en-GB" sz="2500" dirty="0"/>
          </a:p>
          <a:p>
            <a:endParaRPr lang="en-GB" sz="2500" dirty="0"/>
          </a:p>
          <a:p>
            <a:pPr marL="0" indent="0">
              <a:buFont typeface="Wingdings" panose="05000000000000000000" pitchFamily="2" charset="2"/>
              <a:buNone/>
            </a:pPr>
            <a:r>
              <a:rPr lang="en-GB" sz="2500" dirty="0">
                <a:hlinkClick r:id="rId3"/>
              </a:rPr>
              <a:t>Additional info on this link re model: </a:t>
            </a:r>
            <a:r>
              <a:rPr lang="en-GB" sz="2500" dirty="0" err="1">
                <a:hlinkClick r:id="rId3"/>
              </a:rPr>
              <a:t>Behavior</a:t>
            </a:r>
            <a:r>
              <a:rPr lang="en-GB" sz="2500" dirty="0">
                <a:hlinkClick r:id="rId3"/>
              </a:rPr>
              <a:t> Model</a:t>
            </a:r>
            <a:endParaRPr lang="en-GB" sz="2500" dirty="0"/>
          </a:p>
          <a:p>
            <a:endParaRPr lang="en-GB" sz="2500" dirty="0"/>
          </a:p>
          <a:p>
            <a:pPr>
              <a:lnSpc>
                <a:spcPct val="100000"/>
              </a:lnSpc>
              <a:spcBef>
                <a:spcPts val="1800"/>
              </a:spcBef>
            </a:pPr>
            <a:endParaRPr lang="en-GB" sz="2500" dirty="0"/>
          </a:p>
        </p:txBody>
      </p:sp>
    </p:spTree>
    <p:extLst>
      <p:ext uri="{BB962C8B-B14F-4D97-AF65-F5344CB8AC3E}">
        <p14:creationId xmlns:p14="http://schemas.microsoft.com/office/powerpoint/2010/main" val="369475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214"/>
            <a:ext cx="10515600" cy="1325563"/>
          </a:xfrm>
        </p:spPr>
        <p:txBody>
          <a:bodyPr/>
          <a:lstStyle/>
          <a:p>
            <a:r>
              <a:rPr lang="en-GB" b="1" dirty="0"/>
              <a:t>The Fogg Behavioural Model</a:t>
            </a:r>
          </a:p>
        </p:txBody>
      </p:sp>
      <p:sp>
        <p:nvSpPr>
          <p:cNvPr id="3" name="Content Placeholder 2"/>
          <p:cNvSpPr>
            <a:spLocks noGrp="1"/>
          </p:cNvSpPr>
          <p:nvPr>
            <p:ph idx="1"/>
          </p:nvPr>
        </p:nvSpPr>
        <p:spPr>
          <a:xfrm>
            <a:off x="838200" y="1357999"/>
            <a:ext cx="10515600" cy="4351338"/>
          </a:xfrm>
        </p:spPr>
        <p:txBody>
          <a:bodyPr>
            <a:normAutofit fontScale="85000" lnSpcReduction="10000"/>
          </a:bodyPr>
          <a:lstStyle/>
          <a:p>
            <a:pPr marL="0" indent="0" algn="ctr">
              <a:buNone/>
            </a:pPr>
            <a:r>
              <a:rPr lang="en-GB" sz="20000" b="1" dirty="0">
                <a:ln w="0"/>
                <a:solidFill>
                  <a:srgbClr val="0070C0"/>
                </a:solidFill>
                <a:effectLst>
                  <a:reflection blurRad="6350" stA="53000" endA="300" endPos="35500" dir="5400000" sy="-90000" algn="bl" rotWithShape="0"/>
                </a:effectLst>
              </a:rPr>
              <a:t>B = M A P</a:t>
            </a:r>
          </a:p>
        </p:txBody>
      </p:sp>
      <p:sp>
        <p:nvSpPr>
          <p:cNvPr id="6" name="TextBox 5"/>
          <p:cNvSpPr txBox="1"/>
          <p:nvPr/>
        </p:nvSpPr>
        <p:spPr>
          <a:xfrm>
            <a:off x="1164682" y="4706911"/>
            <a:ext cx="1349471" cy="369332"/>
          </a:xfrm>
          <a:prstGeom prst="rect">
            <a:avLst/>
          </a:prstGeom>
          <a:noFill/>
        </p:spPr>
        <p:txBody>
          <a:bodyPr wrap="square" lIns="91440" tIns="45720" rIns="91440" bIns="45720" rtlCol="0" anchor="t">
            <a:spAutoFit/>
          </a:bodyPr>
          <a:lstStyle/>
          <a:p>
            <a:r>
              <a:rPr lang="en-GB" b="1" dirty="0">
                <a:solidFill>
                  <a:srgbClr val="00B0F0"/>
                </a:solidFill>
              </a:rPr>
              <a:t>Behaviour</a:t>
            </a:r>
          </a:p>
        </p:txBody>
      </p:sp>
      <p:sp>
        <p:nvSpPr>
          <p:cNvPr id="7" name="TextBox 6"/>
          <p:cNvSpPr txBox="1"/>
          <p:nvPr/>
        </p:nvSpPr>
        <p:spPr>
          <a:xfrm>
            <a:off x="2970551" y="4706911"/>
            <a:ext cx="1184222" cy="646331"/>
          </a:xfrm>
          <a:prstGeom prst="rect">
            <a:avLst/>
          </a:prstGeom>
          <a:noFill/>
        </p:spPr>
        <p:txBody>
          <a:bodyPr wrap="square" lIns="91440" tIns="45720" rIns="91440" bIns="45720" rtlCol="0" anchor="t">
            <a:spAutoFit/>
          </a:bodyPr>
          <a:lstStyle/>
          <a:p>
            <a:pPr algn="ctr"/>
            <a:r>
              <a:rPr lang="en-GB" b="1" dirty="0">
                <a:solidFill>
                  <a:srgbClr val="00B0F0"/>
                </a:solidFill>
              </a:rPr>
              <a:t>happens when</a:t>
            </a:r>
          </a:p>
        </p:txBody>
      </p:sp>
      <p:sp>
        <p:nvSpPr>
          <p:cNvPr id="9" name="TextBox 8"/>
          <p:cNvSpPr txBox="1"/>
          <p:nvPr/>
        </p:nvSpPr>
        <p:spPr>
          <a:xfrm>
            <a:off x="5285906" y="4706911"/>
            <a:ext cx="5851786" cy="369332"/>
          </a:xfrm>
          <a:prstGeom prst="rect">
            <a:avLst/>
          </a:prstGeom>
          <a:noFill/>
        </p:spPr>
        <p:txBody>
          <a:bodyPr wrap="square" lIns="91440" tIns="45720" rIns="91440" bIns="45720" rtlCol="0" anchor="t">
            <a:spAutoFit/>
          </a:bodyPr>
          <a:lstStyle/>
          <a:p>
            <a:r>
              <a:rPr lang="en-GB" b="1" dirty="0">
                <a:solidFill>
                  <a:srgbClr val="00B0F0"/>
                </a:solidFill>
              </a:rPr>
              <a:t>Motivation              +             Ability           +    Prompt</a:t>
            </a:r>
          </a:p>
        </p:txBody>
      </p:sp>
      <p:sp>
        <p:nvSpPr>
          <p:cNvPr id="13" name="TextBox 12"/>
          <p:cNvSpPr txBox="1"/>
          <p:nvPr/>
        </p:nvSpPr>
        <p:spPr>
          <a:xfrm>
            <a:off x="4673429" y="5362125"/>
            <a:ext cx="5967981" cy="369332"/>
          </a:xfrm>
          <a:prstGeom prst="rect">
            <a:avLst/>
          </a:prstGeom>
          <a:noFill/>
        </p:spPr>
        <p:txBody>
          <a:bodyPr wrap="square" lIns="91440" tIns="45720" rIns="91440" bIns="45720" rtlCol="0" anchor="t">
            <a:spAutoFit/>
          </a:bodyPr>
          <a:lstStyle/>
          <a:p>
            <a:r>
              <a:rPr lang="en-GB" b="1" dirty="0">
                <a:solidFill>
                  <a:srgbClr val="00B0F0"/>
                </a:solidFill>
              </a:rPr>
              <a:t>come together at the same moment </a:t>
            </a:r>
            <a:endParaRPr lang="en-GB" dirty="0">
              <a:solidFill>
                <a:srgbClr val="00B0F0"/>
              </a:solidFill>
            </a:endParaRPr>
          </a:p>
        </p:txBody>
      </p:sp>
    </p:spTree>
    <p:extLst>
      <p:ext uri="{BB962C8B-B14F-4D97-AF65-F5344CB8AC3E}">
        <p14:creationId xmlns:p14="http://schemas.microsoft.com/office/powerpoint/2010/main" val="265982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433" y="70648"/>
            <a:ext cx="10515600" cy="817320"/>
          </a:xfrm>
        </p:spPr>
        <p:txBody>
          <a:bodyPr/>
          <a:lstStyle/>
          <a:p>
            <a:r>
              <a:rPr lang="en-GB" b="1" dirty="0"/>
              <a:t>The Fogg Behavioural Model</a:t>
            </a:r>
          </a:p>
        </p:txBody>
      </p:sp>
      <p:sp>
        <p:nvSpPr>
          <p:cNvPr id="5" name="Rectangle 4"/>
          <p:cNvSpPr/>
          <p:nvPr/>
        </p:nvSpPr>
        <p:spPr>
          <a:xfrm>
            <a:off x="8647051" y="1511627"/>
            <a:ext cx="2376264" cy="3139321"/>
          </a:xfrm>
          <a:prstGeom prst="rect">
            <a:avLst/>
          </a:prstGeom>
        </p:spPr>
        <p:txBody>
          <a:bodyPr wrap="square">
            <a:spAutoFit/>
          </a:bodyPr>
          <a:lstStyle/>
          <a:p>
            <a:r>
              <a:rPr lang="en-GB" dirty="0"/>
              <a:t>B=MAP</a:t>
            </a:r>
          </a:p>
          <a:p>
            <a:endParaRPr lang="en-GB" dirty="0"/>
          </a:p>
          <a:p>
            <a:endParaRPr lang="en-GB" dirty="0"/>
          </a:p>
          <a:p>
            <a:r>
              <a:rPr lang="en-GB" dirty="0"/>
              <a:t>“</a:t>
            </a:r>
            <a:r>
              <a:rPr lang="en-GB" dirty="0" err="1"/>
              <a:t>Behavior</a:t>
            </a:r>
            <a:r>
              <a:rPr lang="en-GB" dirty="0"/>
              <a:t> (B) happens when motivation (M), ability (A) and a prompt (P) come together at the same moment.” (</a:t>
            </a:r>
            <a:r>
              <a:rPr lang="en-GB" dirty="0" err="1"/>
              <a:t>Source:www.bjfogg.com</a:t>
            </a:r>
            <a:r>
              <a:rPr lang="en-GB" dirty="0"/>
              <a:t>)</a:t>
            </a:r>
          </a:p>
        </p:txBody>
      </p:sp>
      <p:cxnSp>
        <p:nvCxnSpPr>
          <p:cNvPr id="7" name="Straight Connector 6"/>
          <p:cNvCxnSpPr/>
          <p:nvPr/>
        </p:nvCxnSpPr>
        <p:spPr>
          <a:xfrm>
            <a:off x="2279576" y="1988839"/>
            <a:ext cx="0" cy="345638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06553" y="1049962"/>
            <a:ext cx="1721946" cy="461665"/>
          </a:xfrm>
          <a:prstGeom prst="rect">
            <a:avLst/>
          </a:prstGeom>
          <a:noFill/>
        </p:spPr>
        <p:txBody>
          <a:bodyPr wrap="none" rtlCol="0">
            <a:spAutoFit/>
          </a:bodyPr>
          <a:lstStyle/>
          <a:p>
            <a:r>
              <a:rPr lang="en-GB" sz="2400" b="1" dirty="0"/>
              <a:t>Motivation</a:t>
            </a:r>
          </a:p>
        </p:txBody>
      </p:sp>
      <p:cxnSp>
        <p:nvCxnSpPr>
          <p:cNvPr id="10" name="Straight Connector 9"/>
          <p:cNvCxnSpPr/>
          <p:nvPr/>
        </p:nvCxnSpPr>
        <p:spPr>
          <a:xfrm flipV="1">
            <a:off x="2279576" y="5445224"/>
            <a:ext cx="4176464" cy="1509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72174" y="5214391"/>
            <a:ext cx="1124026" cy="461665"/>
          </a:xfrm>
          <a:prstGeom prst="rect">
            <a:avLst/>
          </a:prstGeom>
          <a:noFill/>
        </p:spPr>
        <p:txBody>
          <a:bodyPr wrap="none" rtlCol="0">
            <a:spAutoFit/>
          </a:bodyPr>
          <a:lstStyle/>
          <a:p>
            <a:r>
              <a:rPr lang="en-GB" sz="2400" b="1" dirty="0"/>
              <a:t>Ability</a:t>
            </a:r>
          </a:p>
        </p:txBody>
      </p:sp>
      <p:sp>
        <p:nvSpPr>
          <p:cNvPr id="14" name="TextBox 13"/>
          <p:cNvSpPr txBox="1"/>
          <p:nvPr/>
        </p:nvSpPr>
        <p:spPr>
          <a:xfrm>
            <a:off x="2279576" y="5538631"/>
            <a:ext cx="748923" cy="646331"/>
          </a:xfrm>
          <a:prstGeom prst="rect">
            <a:avLst/>
          </a:prstGeom>
          <a:solidFill>
            <a:srgbClr val="FFFF00">
              <a:alpha val="4000"/>
            </a:srgbClr>
          </a:solidFill>
        </p:spPr>
        <p:txBody>
          <a:bodyPr wrap="none" rtlCol="0">
            <a:spAutoFit/>
          </a:bodyPr>
          <a:lstStyle/>
          <a:p>
            <a:r>
              <a:rPr lang="en-GB" dirty="0"/>
              <a:t>Hard </a:t>
            </a:r>
            <a:br>
              <a:rPr lang="en-GB" dirty="0"/>
            </a:br>
            <a:r>
              <a:rPr lang="en-GB" dirty="0"/>
              <a:t>to do</a:t>
            </a:r>
          </a:p>
        </p:txBody>
      </p:sp>
      <p:sp>
        <p:nvSpPr>
          <p:cNvPr id="15" name="TextBox 14"/>
          <p:cNvSpPr txBox="1"/>
          <p:nvPr/>
        </p:nvSpPr>
        <p:spPr>
          <a:xfrm>
            <a:off x="5852360" y="5490654"/>
            <a:ext cx="761747" cy="646331"/>
          </a:xfrm>
          <a:prstGeom prst="rect">
            <a:avLst/>
          </a:prstGeom>
          <a:solidFill>
            <a:srgbClr val="FFFF00">
              <a:alpha val="69000"/>
            </a:srgbClr>
          </a:solidFill>
        </p:spPr>
        <p:txBody>
          <a:bodyPr wrap="none" rtlCol="0">
            <a:spAutoFit/>
          </a:bodyPr>
          <a:lstStyle/>
          <a:p>
            <a:r>
              <a:rPr lang="en-GB" dirty="0"/>
              <a:t>Easy </a:t>
            </a:r>
            <a:br>
              <a:rPr lang="en-GB" dirty="0"/>
            </a:br>
            <a:r>
              <a:rPr lang="en-GB" dirty="0"/>
              <a:t>to do</a:t>
            </a:r>
          </a:p>
        </p:txBody>
      </p:sp>
      <p:sp>
        <p:nvSpPr>
          <p:cNvPr id="16" name="TextBox 15"/>
          <p:cNvSpPr txBox="1"/>
          <p:nvPr/>
        </p:nvSpPr>
        <p:spPr>
          <a:xfrm>
            <a:off x="1424424" y="4521893"/>
            <a:ext cx="787395" cy="923330"/>
          </a:xfrm>
          <a:prstGeom prst="rect">
            <a:avLst/>
          </a:prstGeom>
          <a:solidFill>
            <a:srgbClr val="FFFF00">
              <a:alpha val="6000"/>
            </a:srgbClr>
          </a:solidFill>
        </p:spPr>
        <p:txBody>
          <a:bodyPr wrap="none" rtlCol="0">
            <a:spAutoFit/>
          </a:bodyPr>
          <a:lstStyle/>
          <a:p>
            <a:r>
              <a:rPr lang="en-GB" dirty="0"/>
              <a:t>Don’t </a:t>
            </a:r>
            <a:br>
              <a:rPr lang="en-GB" dirty="0"/>
            </a:br>
            <a:r>
              <a:rPr lang="en-GB" dirty="0"/>
              <a:t>want </a:t>
            </a:r>
            <a:br>
              <a:rPr lang="en-GB" dirty="0"/>
            </a:br>
            <a:r>
              <a:rPr lang="en-GB" dirty="0"/>
              <a:t>to do</a:t>
            </a:r>
          </a:p>
        </p:txBody>
      </p:sp>
      <p:sp>
        <p:nvSpPr>
          <p:cNvPr id="17" name="TextBox 16"/>
          <p:cNvSpPr txBox="1"/>
          <p:nvPr/>
        </p:nvSpPr>
        <p:spPr>
          <a:xfrm>
            <a:off x="1453709" y="1673622"/>
            <a:ext cx="825867" cy="923330"/>
          </a:xfrm>
          <a:prstGeom prst="rect">
            <a:avLst/>
          </a:prstGeom>
          <a:solidFill>
            <a:srgbClr val="FFFF00">
              <a:alpha val="61000"/>
            </a:srgbClr>
          </a:solidFill>
        </p:spPr>
        <p:txBody>
          <a:bodyPr wrap="none" rtlCol="0">
            <a:spAutoFit/>
          </a:bodyPr>
          <a:lstStyle/>
          <a:p>
            <a:r>
              <a:rPr lang="en-GB" dirty="0"/>
              <a:t>Really</a:t>
            </a:r>
            <a:br>
              <a:rPr lang="en-GB" dirty="0"/>
            </a:br>
            <a:r>
              <a:rPr lang="en-GB" dirty="0"/>
              <a:t>want </a:t>
            </a:r>
            <a:br>
              <a:rPr lang="en-GB" dirty="0"/>
            </a:br>
            <a:r>
              <a:rPr lang="en-GB" dirty="0"/>
              <a:t>to do</a:t>
            </a:r>
          </a:p>
        </p:txBody>
      </p:sp>
      <p:sp>
        <p:nvSpPr>
          <p:cNvPr id="19" name="Arc 18"/>
          <p:cNvSpPr/>
          <p:nvPr/>
        </p:nvSpPr>
        <p:spPr>
          <a:xfrm rot="10551912">
            <a:off x="2877091" y="-1352819"/>
            <a:ext cx="5383398" cy="6381434"/>
          </a:xfrm>
          <a:prstGeom prst="arc">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3776952" y="3273265"/>
            <a:ext cx="1005403" cy="646331"/>
          </a:xfrm>
          <a:prstGeom prst="rect">
            <a:avLst/>
          </a:prstGeom>
          <a:solidFill>
            <a:srgbClr val="FFFF00">
              <a:alpha val="4000"/>
            </a:srgbClr>
          </a:solidFill>
        </p:spPr>
        <p:txBody>
          <a:bodyPr wrap="none" rtlCol="0">
            <a:spAutoFit/>
          </a:bodyPr>
          <a:lstStyle/>
          <a:p>
            <a:r>
              <a:rPr lang="en-GB" b="1" dirty="0"/>
              <a:t>Line of </a:t>
            </a:r>
            <a:br>
              <a:rPr lang="en-GB" b="1" dirty="0"/>
            </a:br>
            <a:r>
              <a:rPr lang="en-GB" b="1" dirty="0"/>
              <a:t>Action</a:t>
            </a:r>
          </a:p>
        </p:txBody>
      </p:sp>
      <p:sp>
        <p:nvSpPr>
          <p:cNvPr id="22" name="&quot;No&quot; Symbol 21"/>
          <p:cNvSpPr/>
          <p:nvPr/>
        </p:nvSpPr>
        <p:spPr>
          <a:xfrm>
            <a:off x="2744880" y="4246743"/>
            <a:ext cx="567238" cy="55918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p:cNvSpPr txBox="1"/>
          <p:nvPr/>
        </p:nvSpPr>
        <p:spPr>
          <a:xfrm>
            <a:off x="2527953" y="4874022"/>
            <a:ext cx="1270541" cy="369332"/>
          </a:xfrm>
          <a:prstGeom prst="rect">
            <a:avLst/>
          </a:prstGeom>
          <a:solidFill>
            <a:srgbClr val="FF0000">
              <a:alpha val="29000"/>
            </a:srgbClr>
          </a:solidFill>
        </p:spPr>
        <p:txBody>
          <a:bodyPr wrap="none" rtlCol="0">
            <a:spAutoFit/>
          </a:bodyPr>
          <a:lstStyle/>
          <a:p>
            <a:r>
              <a:rPr lang="en-GB" dirty="0"/>
              <a:t>Won’t do it</a:t>
            </a:r>
          </a:p>
        </p:txBody>
      </p:sp>
      <p:sp>
        <p:nvSpPr>
          <p:cNvPr id="24" name="Smiley Face 23"/>
          <p:cNvSpPr/>
          <p:nvPr/>
        </p:nvSpPr>
        <p:spPr>
          <a:xfrm>
            <a:off x="4782355" y="2276872"/>
            <a:ext cx="809589" cy="76556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TextBox 24"/>
          <p:cNvSpPr txBox="1"/>
          <p:nvPr/>
        </p:nvSpPr>
        <p:spPr>
          <a:xfrm>
            <a:off x="4635853" y="1792124"/>
            <a:ext cx="1144416" cy="369332"/>
          </a:xfrm>
          <a:prstGeom prst="rect">
            <a:avLst/>
          </a:prstGeom>
          <a:solidFill>
            <a:srgbClr val="92D050">
              <a:alpha val="29000"/>
            </a:srgbClr>
          </a:solidFill>
        </p:spPr>
        <p:txBody>
          <a:bodyPr wrap="none" rtlCol="0">
            <a:spAutoFit/>
          </a:bodyPr>
          <a:lstStyle/>
          <a:p>
            <a:r>
              <a:rPr lang="en-GB" b="1" dirty="0"/>
              <a:t>Will do it</a:t>
            </a:r>
          </a:p>
        </p:txBody>
      </p:sp>
    </p:spTree>
    <p:extLst>
      <p:ext uri="{BB962C8B-B14F-4D97-AF65-F5344CB8AC3E}">
        <p14:creationId xmlns:p14="http://schemas.microsoft.com/office/powerpoint/2010/main" val="28653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animBg="1"/>
      <p:bldP spid="16" grpId="0" animBg="1"/>
      <p:bldP spid="17" grpId="0" animBg="1"/>
      <p:bldP spid="19" grpId="0" animBg="1"/>
      <p:bldP spid="20"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0"/>
            <a:ext cx="10213200" cy="1112836"/>
          </a:xfrm>
        </p:spPr>
        <p:txBody>
          <a:bodyPr/>
          <a:lstStyle/>
          <a:p>
            <a:r>
              <a:rPr lang="en-GB" b="1" dirty="0"/>
              <a:t>Changing things by making behaviour change</a:t>
            </a:r>
          </a:p>
        </p:txBody>
      </p:sp>
      <p:sp>
        <p:nvSpPr>
          <p:cNvPr id="3" name="Content Placeholder 2"/>
          <p:cNvSpPr>
            <a:spLocks noGrp="1"/>
          </p:cNvSpPr>
          <p:nvPr>
            <p:ph idx="1"/>
          </p:nvPr>
        </p:nvSpPr>
        <p:spPr>
          <a:xfrm>
            <a:off x="989400" y="1408904"/>
            <a:ext cx="10213200" cy="4040191"/>
          </a:xfrm>
        </p:spPr>
        <p:txBody>
          <a:bodyPr>
            <a:noAutofit/>
          </a:bodyPr>
          <a:lstStyle/>
          <a:p>
            <a:pPr marL="514350" indent="-514350">
              <a:buClr>
                <a:schemeClr val="tx1">
                  <a:lumMod val="50000"/>
                  <a:lumOff val="50000"/>
                </a:schemeClr>
              </a:buClr>
              <a:buFont typeface="+mj-lt"/>
              <a:buAutoNum type="arabicPeriod"/>
            </a:pPr>
            <a:r>
              <a:rPr lang="en-GB" dirty="0"/>
              <a:t>The more motivated you are to do a behaviour, the more likely you are to do the behaviour.</a:t>
            </a:r>
          </a:p>
          <a:p>
            <a:pPr marL="514350" indent="-514350">
              <a:buClr>
                <a:schemeClr val="tx1">
                  <a:lumMod val="50000"/>
                  <a:lumOff val="50000"/>
                </a:schemeClr>
              </a:buClr>
              <a:buFont typeface="+mj-lt"/>
              <a:buAutoNum type="arabicPeriod"/>
            </a:pPr>
            <a:r>
              <a:rPr lang="en-GB" dirty="0"/>
              <a:t>The harder a behaviour is to do, the less likely you are to do it.</a:t>
            </a:r>
          </a:p>
          <a:p>
            <a:pPr marL="514350" indent="-514350">
              <a:buClr>
                <a:schemeClr val="tx1">
                  <a:lumMod val="50000"/>
                  <a:lumOff val="50000"/>
                </a:schemeClr>
              </a:buClr>
              <a:buFont typeface="+mj-lt"/>
              <a:buAutoNum type="arabicPeriod"/>
            </a:pPr>
            <a:r>
              <a:rPr lang="en-GB" dirty="0"/>
              <a:t>Motivation and ability work together like teammates – which means a behaviour is more likely to be repeated.</a:t>
            </a:r>
          </a:p>
          <a:p>
            <a:pPr marL="514350" indent="-514350">
              <a:buClr>
                <a:schemeClr val="tx1">
                  <a:lumMod val="50000"/>
                  <a:lumOff val="50000"/>
                </a:schemeClr>
              </a:buClr>
              <a:buFont typeface="+mj-lt"/>
              <a:buAutoNum type="arabicPeriod"/>
            </a:pPr>
            <a:r>
              <a:rPr lang="en-GB" dirty="0"/>
              <a:t>No behaviour happens without a prompt.</a:t>
            </a:r>
          </a:p>
          <a:p>
            <a:pPr marL="0" indent="0">
              <a:buClr>
                <a:srgbClr val="0070C0"/>
              </a:buClr>
              <a:buNone/>
            </a:pPr>
            <a:endParaRPr lang="en-GB" sz="1000" dirty="0"/>
          </a:p>
          <a:p>
            <a:pPr marL="0" indent="0" algn="ctr">
              <a:buClr>
                <a:srgbClr val="0070C0"/>
              </a:buClr>
              <a:buNone/>
            </a:pPr>
            <a:r>
              <a:rPr lang="en-GB" dirty="0"/>
              <a:t>We can make these ingredients work together to make a change.</a:t>
            </a:r>
          </a:p>
          <a:p>
            <a:pPr marL="0" indent="0">
              <a:buClr>
                <a:srgbClr val="0070C0"/>
              </a:buClr>
              <a:buNone/>
            </a:pPr>
            <a:endParaRPr lang="en-GB" sz="500" b="1" dirty="0"/>
          </a:p>
          <a:p>
            <a:pPr marL="0" indent="0" algn="ctr">
              <a:buClr>
                <a:srgbClr val="0070C0"/>
              </a:buClr>
              <a:buNone/>
            </a:pPr>
            <a:r>
              <a:rPr lang="en-GB" b="1" dirty="0"/>
              <a:t> WE NEED TO START TINY</a:t>
            </a:r>
          </a:p>
        </p:txBody>
      </p:sp>
    </p:spTree>
    <p:extLst>
      <p:ext uri="{BB962C8B-B14F-4D97-AF65-F5344CB8AC3E}">
        <p14:creationId xmlns:p14="http://schemas.microsoft.com/office/powerpoint/2010/main" val="206119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B5C22912-A0F6-7AF9-FE03-86FCD3FC470A}"/>
              </a:ext>
            </a:extLst>
          </p:cNvPr>
          <p:cNvSpPr>
            <a:spLocks noGrp="1"/>
          </p:cNvSpPr>
          <p:nvPr>
            <p:ph type="title"/>
          </p:nvPr>
        </p:nvSpPr>
        <p:spPr>
          <a:xfrm>
            <a:off x="623654" y="731837"/>
            <a:ext cx="10944692" cy="1112836"/>
          </a:xfrm>
        </p:spPr>
        <p:txBody>
          <a:bodyPr>
            <a:normAutofit/>
          </a:bodyPr>
          <a:lstStyle/>
          <a:p>
            <a:r>
              <a:rPr lang="en-US" b="1" dirty="0"/>
              <a:t>Steps to develop and establish Mindfulness as a habit </a:t>
            </a:r>
            <a:br>
              <a:rPr lang="en-US" b="1" dirty="0"/>
            </a:br>
            <a:r>
              <a:rPr lang="en-US" b="1" dirty="0"/>
              <a:t>in your life</a:t>
            </a:r>
          </a:p>
        </p:txBody>
      </p:sp>
      <p:sp>
        <p:nvSpPr>
          <p:cNvPr id="7" name="Content Placeholder 2">
            <a:extLst>
              <a:ext uri="{FF2B5EF4-FFF2-40B4-BE49-F238E27FC236}">
                <a16:creationId xmlns="" xmlns:a16="http://schemas.microsoft.com/office/drawing/2014/main" id="{C072E0E4-68AA-78AF-3B27-CCAFFFE6F103}"/>
              </a:ext>
            </a:extLst>
          </p:cNvPr>
          <p:cNvSpPr txBox="1">
            <a:spLocks/>
          </p:cNvSpPr>
          <p:nvPr/>
        </p:nvSpPr>
        <p:spPr>
          <a:xfrm>
            <a:off x="2766646" y="2097620"/>
            <a:ext cx="8229600" cy="3547896"/>
          </a:xfrm>
          <a:prstGeom prst="rect">
            <a:avLst/>
          </a:prstGeom>
        </p:spPr>
        <p:txBody>
          <a:bodyPr lIns="91440" tIns="45720" rIns="91440" bIns="45720" anchor="t"/>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2400"/>
              </a:spcBef>
              <a:buClr>
                <a:schemeClr val="tx1">
                  <a:lumMod val="50000"/>
                  <a:lumOff val="50000"/>
                </a:schemeClr>
              </a:buClr>
              <a:buFont typeface="+mj-lt"/>
              <a:buAutoNum type="arabicPeriod"/>
            </a:pPr>
            <a:r>
              <a:rPr lang="en-US" sz="2300" dirty="0"/>
              <a:t>Clarify your aspiration (motivation).</a:t>
            </a:r>
          </a:p>
          <a:p>
            <a:pPr marL="514350" indent="-514350">
              <a:spcBef>
                <a:spcPts val="2400"/>
              </a:spcBef>
              <a:buClr>
                <a:schemeClr val="tx1">
                  <a:lumMod val="50000"/>
                  <a:lumOff val="50000"/>
                </a:schemeClr>
              </a:buClr>
              <a:buFont typeface="+mj-lt"/>
              <a:buAutoNum type="arabicPeriod"/>
            </a:pPr>
            <a:r>
              <a:rPr lang="en-US" sz="2300" dirty="0"/>
              <a:t>Anchor behaviour (prompt).</a:t>
            </a:r>
          </a:p>
          <a:p>
            <a:pPr marL="514350" indent="-514350">
              <a:spcBef>
                <a:spcPts val="2400"/>
              </a:spcBef>
              <a:buClr>
                <a:schemeClr val="tx1">
                  <a:lumMod val="50000"/>
                  <a:lumOff val="50000"/>
                </a:schemeClr>
              </a:buClr>
              <a:buFont typeface="+mj-lt"/>
              <a:buAutoNum type="arabicPeriod"/>
            </a:pPr>
            <a:r>
              <a:rPr lang="en-US" sz="2300" dirty="0"/>
              <a:t>Develop a tiny mindfulness habit (ability).</a:t>
            </a:r>
          </a:p>
          <a:p>
            <a:pPr marL="514350" indent="-514350">
              <a:spcBef>
                <a:spcPts val="2400"/>
              </a:spcBef>
              <a:buClr>
                <a:schemeClr val="tx1">
                  <a:lumMod val="50000"/>
                  <a:lumOff val="50000"/>
                </a:schemeClr>
              </a:buClr>
              <a:buFont typeface="+mj-lt"/>
              <a:buAutoNum type="arabicPeriod"/>
            </a:pPr>
            <a:r>
              <a:rPr lang="en-US" sz="2300" dirty="0"/>
              <a:t>One more final element to help keep it going - reinforcement</a:t>
            </a:r>
            <a:endParaRPr lang="en-US" sz="2300" dirty="0">
              <a:solidFill>
                <a:srgbClr val="000000">
                  <a:alpha val="60000"/>
                </a:srgbClr>
              </a:solidFill>
            </a:endParaRPr>
          </a:p>
        </p:txBody>
      </p:sp>
    </p:spTree>
    <p:extLst>
      <p:ext uri="{BB962C8B-B14F-4D97-AF65-F5344CB8AC3E}">
        <p14:creationId xmlns:p14="http://schemas.microsoft.com/office/powerpoint/2010/main" val="203435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B853B2D4-4129-FFB3-E064-230F9E6E55F3}"/>
              </a:ext>
            </a:extLst>
          </p:cNvPr>
          <p:cNvSpPr>
            <a:spLocks noGrp="1"/>
          </p:cNvSpPr>
          <p:nvPr>
            <p:ph type="title"/>
          </p:nvPr>
        </p:nvSpPr>
        <p:spPr>
          <a:xfrm>
            <a:off x="989400" y="395289"/>
            <a:ext cx="10213200" cy="1112836"/>
          </a:xfrm>
        </p:spPr>
        <p:txBody>
          <a:bodyPr/>
          <a:lstStyle/>
          <a:p>
            <a:r>
              <a:rPr lang="en-GB" b="1" dirty="0"/>
              <a:t>Step 1: Understanding your motivation	</a:t>
            </a:r>
          </a:p>
        </p:txBody>
      </p:sp>
      <p:sp>
        <p:nvSpPr>
          <p:cNvPr id="5" name="Content Placeholder 5">
            <a:extLst>
              <a:ext uri="{FF2B5EF4-FFF2-40B4-BE49-F238E27FC236}">
                <a16:creationId xmlns="" xmlns:a16="http://schemas.microsoft.com/office/drawing/2014/main" id="{274CE28D-0411-C11C-ACF9-0A2744441092}"/>
              </a:ext>
            </a:extLst>
          </p:cNvPr>
          <p:cNvSpPr txBox="1">
            <a:spLocks/>
          </p:cNvSpPr>
          <p:nvPr/>
        </p:nvSpPr>
        <p:spPr>
          <a:xfrm>
            <a:off x="989400" y="1685925"/>
            <a:ext cx="10213200" cy="4040191"/>
          </a:xfrm>
          <a:prstGeom prst="rect">
            <a:avLst/>
          </a:prstGeom>
        </p:spPr>
        <p:txBody>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t>Clarify what you want.</a:t>
            </a:r>
          </a:p>
          <a:p>
            <a:r>
              <a:rPr lang="en-GB" sz="2300" dirty="0"/>
              <a:t>We can think about what our values are.</a:t>
            </a:r>
          </a:p>
          <a:p>
            <a:r>
              <a:rPr lang="en-GB" sz="2300" dirty="0"/>
              <a:t>What results do you want to achieve?</a:t>
            </a:r>
          </a:p>
          <a:p>
            <a:pPr marL="702900" lvl="1" indent="-342900">
              <a:buSzPct val="50000"/>
              <a:buFont typeface="Courier New" panose="02070309020205020404" pitchFamily="49" charset="0"/>
              <a:buChar char="o"/>
            </a:pPr>
            <a:r>
              <a:rPr lang="en-GB" sz="2300" dirty="0"/>
              <a:t>E.g. I want to be less distracted at work.</a:t>
            </a:r>
          </a:p>
          <a:p>
            <a:pPr marL="702900" lvl="1" indent="-342900">
              <a:buSzPct val="50000"/>
              <a:buFont typeface="Courier New" panose="02070309020205020404" pitchFamily="49" charset="0"/>
              <a:buChar char="o"/>
            </a:pPr>
            <a:r>
              <a:rPr lang="en-GB" sz="2300" dirty="0"/>
              <a:t>I want to be able to focus on one task at a time.</a:t>
            </a:r>
          </a:p>
          <a:p>
            <a:pPr marL="702900" lvl="1" indent="-342900">
              <a:buSzPct val="50000"/>
              <a:buFont typeface="Courier New" panose="02070309020205020404" pitchFamily="49" charset="0"/>
              <a:buChar char="o"/>
            </a:pPr>
            <a:r>
              <a:rPr lang="en-GB" sz="2300" dirty="0"/>
              <a:t>I want to reduce my stress levels at work.</a:t>
            </a:r>
          </a:p>
          <a:p>
            <a:pPr lvl="1"/>
            <a:endParaRPr lang="en-GB" sz="2300" dirty="0"/>
          </a:p>
        </p:txBody>
      </p:sp>
    </p:spTree>
    <p:extLst>
      <p:ext uri="{BB962C8B-B14F-4D97-AF65-F5344CB8AC3E}">
        <p14:creationId xmlns:p14="http://schemas.microsoft.com/office/powerpoint/2010/main" val="1308841277"/>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33D2EC21317D409E8552C8E146323E" ma:contentTypeVersion="15" ma:contentTypeDescription="Create a new document." ma:contentTypeScope="" ma:versionID="122032b459df3922961ca5f852c33ab5">
  <xsd:schema xmlns:xsd="http://www.w3.org/2001/XMLSchema" xmlns:xs="http://www.w3.org/2001/XMLSchema" xmlns:p="http://schemas.microsoft.com/office/2006/metadata/properties" xmlns:ns2="c758d3d0-a24e-4332-a620-54f6f219f010" xmlns:ns3="8c7ae844-0722-4244-a2b7-f258e874114e" targetNamespace="http://schemas.microsoft.com/office/2006/metadata/properties" ma:root="true" ma:fieldsID="9276090a711200676abfc5269c8c7c29" ns2:_="" ns3:_="">
    <xsd:import namespace="c758d3d0-a24e-4332-a620-54f6f219f010"/>
    <xsd:import namespace="8c7ae844-0722-4244-a2b7-f258e87411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8d3d0-a24e-4332-a620-54f6f219f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7ae844-0722-4244-a2b7-f258e874114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38acd6f-ff7a-4012-abb1-558241365444}" ma:internalName="TaxCatchAll" ma:showField="CatchAllData" ma:web="8c7ae844-0722-4244-a2b7-f258e87411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7ae844-0722-4244-a2b7-f258e874114e" xsi:nil="true"/>
    <MediaServiceKeyPoints xmlns="c758d3d0-a24e-4332-a620-54f6f219f010" xsi:nil="true"/>
    <lcf76f155ced4ddcb4097134ff3c332f xmlns="c758d3d0-a24e-4332-a620-54f6f219f0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85819E-91E8-4431-B93E-DBFA210D2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8d3d0-a24e-4332-a620-54f6f219f010"/>
    <ds:schemaRef ds:uri="8c7ae844-0722-4244-a2b7-f258e87411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B9D788-52D8-46C3-92EC-553D7E4077CF}">
  <ds:schemaRefs>
    <ds:schemaRef ds:uri="http://schemas.microsoft.com/sharepoint/v3/contenttype/forms"/>
  </ds:schemaRefs>
</ds:datastoreItem>
</file>

<file path=customXml/itemProps3.xml><?xml version="1.0" encoding="utf-8"?>
<ds:datastoreItem xmlns:ds="http://schemas.openxmlformats.org/officeDocument/2006/customXml" ds:itemID="{B474A8BD-7470-4767-A78C-01B8DE47DE70}">
  <ds:schemaRefs>
    <ds:schemaRef ds:uri="http://purl.org/dc/elements/1.1/"/>
    <ds:schemaRef ds:uri="http://purl.org/dc/terms/"/>
    <ds:schemaRef ds:uri="http://schemas.microsoft.com/office/2006/metadata/properties"/>
    <ds:schemaRef ds:uri="http://schemas.microsoft.com/office/2006/documentManagement/types"/>
    <ds:schemaRef ds:uri="c758d3d0-a24e-4332-a620-54f6f219f010"/>
    <ds:schemaRef ds:uri="http://schemas.openxmlformats.org/package/2006/metadata/core-properties"/>
    <ds:schemaRef ds:uri="http://purl.org/dc/dcmitype/"/>
    <ds:schemaRef ds:uri="http://schemas.microsoft.com/office/infopath/2007/PartnerControls"/>
    <ds:schemaRef ds:uri="8c7ae844-0722-4244-a2b7-f258e87411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_FrostyVTI</Template>
  <TotalTime>0</TotalTime>
  <Words>1396</Words>
  <Application>Microsoft Office PowerPoint</Application>
  <PresentationFormat>Widescreen</PresentationFormat>
  <Paragraphs>251</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Calibri</vt:lpstr>
      <vt:lpstr>Courier New</vt:lpstr>
      <vt:lpstr>Goudy Old Style</vt:lpstr>
      <vt:lpstr>Wingdings</vt:lpstr>
      <vt:lpstr>FrostyVTI</vt:lpstr>
      <vt:lpstr>Tiny Mindfulness Habits</vt:lpstr>
      <vt:lpstr>PowerPoint Presentation</vt:lpstr>
      <vt:lpstr>PowerPoint Presentation</vt:lpstr>
      <vt:lpstr>Tiny habits – Fogg model</vt:lpstr>
      <vt:lpstr>The Fogg Behavioural Model</vt:lpstr>
      <vt:lpstr>The Fogg Behavioural Model</vt:lpstr>
      <vt:lpstr>Changing things by making behaviour change</vt:lpstr>
      <vt:lpstr>Steps to develop and establish Mindfulness as a habit  in your life</vt:lpstr>
      <vt:lpstr>Step 1: Understanding your motivation </vt:lpstr>
      <vt:lpstr>Step 2: Develop an Anchor (prompt)</vt:lpstr>
      <vt:lpstr>Step 3: Develop a tiny mindfulness habit (ability) </vt:lpstr>
      <vt:lpstr>More examples of tiny mindfulness habits</vt:lpstr>
      <vt:lpstr>Step 4: Reinforce and wire in your new habit </vt:lpstr>
      <vt:lpstr>Celebration</vt:lpstr>
      <vt:lpstr>Practice - 3 minute mindful breathing space </vt:lpstr>
      <vt:lpstr>Suggestions for between session 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Tiny Mindfulness Habits</dc:title>
  <dc:creator/>
  <cp:lastModifiedBy/>
  <cp:revision>228</cp:revision>
  <dcterms:created xsi:type="dcterms:W3CDTF">2021-04-27T12:12:06Z</dcterms:created>
  <dcterms:modified xsi:type="dcterms:W3CDTF">2024-02-28T11:22:27Z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0x0101008633D2EC21317D409E8552C8E146323E</vt:lpwstr>
  </property>
  <property fmtid="{D5CDD505-2E9C-101B-9397-08002B2CF9AE}" pid="3" name="MediaServiceImageTags">
    <vt:lpwstr/>
  </property>
</Properties>
</file>